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2" r:id="rId1"/>
  </p:sldMasterIdLst>
  <p:notesMasterIdLst>
    <p:notesMasterId r:id="rId14"/>
  </p:notesMasterIdLst>
  <p:sldIdLst>
    <p:sldId id="256" r:id="rId2"/>
    <p:sldId id="257" r:id="rId3"/>
    <p:sldId id="258" r:id="rId4"/>
    <p:sldId id="292" r:id="rId5"/>
    <p:sldId id="260" r:id="rId6"/>
    <p:sldId id="263" r:id="rId7"/>
    <p:sldId id="297" r:id="rId8"/>
    <p:sldId id="295" r:id="rId9"/>
    <p:sldId id="284" r:id="rId10"/>
    <p:sldId id="285" r:id="rId11"/>
    <p:sldId id="294" r:id="rId12"/>
    <p:sldId id="29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83"/>
    <p:restoredTop sz="69758" autoAdjust="0"/>
  </p:normalViewPr>
  <p:slideViewPr>
    <p:cSldViewPr snapToGrid="0" snapToObjects="1">
      <p:cViewPr varScale="1">
        <p:scale>
          <a:sx n="43" d="100"/>
          <a:sy n="43" d="100"/>
        </p:scale>
        <p:origin x="1540" y="52"/>
      </p:cViewPr>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E28130-1B47-4B08-B5B1-60672E008349}" type="doc">
      <dgm:prSet loTypeId="urn:microsoft.com/office/officeart/2005/8/layout/arrow6" loCatId="relationship" qsTypeId="urn:microsoft.com/office/officeart/2005/8/quickstyle/simple1" qsCatId="simple" csTypeId="urn:microsoft.com/office/officeart/2005/8/colors/colorful5" csCatId="colorful" phldr="1"/>
      <dgm:spPr/>
      <dgm:t>
        <a:bodyPr/>
        <a:lstStyle/>
        <a:p>
          <a:endParaRPr lang="en-US"/>
        </a:p>
      </dgm:t>
    </dgm:pt>
    <dgm:pt modelId="{74AF88DB-D4FB-43E6-BD32-77E866C3D72D}">
      <dgm:prSet phldrT="[Text]"/>
      <dgm:spPr/>
      <dgm:t>
        <a:bodyPr/>
        <a:lstStyle/>
        <a:p>
          <a:r>
            <a:rPr lang="en-US" dirty="0"/>
            <a:t>Minimal</a:t>
          </a:r>
        </a:p>
      </dgm:t>
    </dgm:pt>
    <dgm:pt modelId="{1BC09496-A54B-49F4-A256-128EEEA00788}" type="parTrans" cxnId="{468A4460-1392-4259-A771-E45E99178D20}">
      <dgm:prSet/>
      <dgm:spPr/>
      <dgm:t>
        <a:bodyPr/>
        <a:lstStyle/>
        <a:p>
          <a:endParaRPr lang="en-US"/>
        </a:p>
      </dgm:t>
    </dgm:pt>
    <dgm:pt modelId="{9BA71544-0555-4D88-A03B-271FD173C467}" type="sibTrans" cxnId="{468A4460-1392-4259-A771-E45E99178D20}">
      <dgm:prSet/>
      <dgm:spPr/>
      <dgm:t>
        <a:bodyPr/>
        <a:lstStyle/>
        <a:p>
          <a:endParaRPr lang="en-US"/>
        </a:p>
      </dgm:t>
    </dgm:pt>
    <dgm:pt modelId="{A00CF074-CF95-4D3A-9CD9-866D527BBCAC}">
      <dgm:prSet phldrT="[Text]"/>
      <dgm:spPr/>
      <dgm:t>
        <a:bodyPr/>
        <a:lstStyle/>
        <a:p>
          <a:r>
            <a:rPr lang="en-US" dirty="0"/>
            <a:t>Greater than minimal</a:t>
          </a:r>
        </a:p>
      </dgm:t>
    </dgm:pt>
    <dgm:pt modelId="{4F787932-BF55-4DF9-A2FF-62D65A805AE8}" type="parTrans" cxnId="{6AC1EA8A-135F-4F40-97EE-81DE65F74668}">
      <dgm:prSet/>
      <dgm:spPr/>
      <dgm:t>
        <a:bodyPr/>
        <a:lstStyle/>
        <a:p>
          <a:endParaRPr lang="en-US"/>
        </a:p>
      </dgm:t>
    </dgm:pt>
    <dgm:pt modelId="{51A3DD6A-5BE2-4F77-A4E3-4EDED6C465DC}" type="sibTrans" cxnId="{6AC1EA8A-135F-4F40-97EE-81DE65F74668}">
      <dgm:prSet/>
      <dgm:spPr/>
      <dgm:t>
        <a:bodyPr/>
        <a:lstStyle/>
        <a:p>
          <a:endParaRPr lang="en-US"/>
        </a:p>
      </dgm:t>
    </dgm:pt>
    <dgm:pt modelId="{C2F783D1-5399-438F-A2BE-01BE606E10A6}" type="pres">
      <dgm:prSet presAssocID="{01E28130-1B47-4B08-B5B1-60672E008349}" presName="compositeShape" presStyleCnt="0">
        <dgm:presLayoutVars>
          <dgm:chMax val="2"/>
          <dgm:dir/>
          <dgm:resizeHandles val="exact"/>
        </dgm:presLayoutVars>
      </dgm:prSet>
      <dgm:spPr/>
    </dgm:pt>
    <dgm:pt modelId="{A82A8767-B880-4A7B-8BF0-0705126D863A}" type="pres">
      <dgm:prSet presAssocID="{01E28130-1B47-4B08-B5B1-60672E008349}" presName="ribbon" presStyleLbl="node1" presStyleIdx="0" presStyleCnt="1"/>
      <dgm:spPr/>
    </dgm:pt>
    <dgm:pt modelId="{9AAB65FB-E6B5-4A2E-830F-AE85AEC9C05F}" type="pres">
      <dgm:prSet presAssocID="{01E28130-1B47-4B08-B5B1-60672E008349}" presName="leftArrowText" presStyleLbl="node1" presStyleIdx="0" presStyleCnt="1">
        <dgm:presLayoutVars>
          <dgm:chMax val="0"/>
          <dgm:bulletEnabled val="1"/>
        </dgm:presLayoutVars>
      </dgm:prSet>
      <dgm:spPr/>
    </dgm:pt>
    <dgm:pt modelId="{A850C2F4-558D-42D9-A5E0-4AD582D73506}" type="pres">
      <dgm:prSet presAssocID="{01E28130-1B47-4B08-B5B1-60672E008349}" presName="rightArrowText" presStyleLbl="node1" presStyleIdx="0" presStyleCnt="1">
        <dgm:presLayoutVars>
          <dgm:chMax val="0"/>
          <dgm:bulletEnabled val="1"/>
        </dgm:presLayoutVars>
      </dgm:prSet>
      <dgm:spPr/>
    </dgm:pt>
  </dgm:ptLst>
  <dgm:cxnLst>
    <dgm:cxn modelId="{5C4E3029-DA0D-D14D-8999-3CDD2A4FC98B}" type="presOf" srcId="{74AF88DB-D4FB-43E6-BD32-77E866C3D72D}" destId="{9AAB65FB-E6B5-4A2E-830F-AE85AEC9C05F}" srcOrd="0" destOrd="0" presId="urn:microsoft.com/office/officeart/2005/8/layout/arrow6"/>
    <dgm:cxn modelId="{468A4460-1392-4259-A771-E45E99178D20}" srcId="{01E28130-1B47-4B08-B5B1-60672E008349}" destId="{74AF88DB-D4FB-43E6-BD32-77E866C3D72D}" srcOrd="0" destOrd="0" parTransId="{1BC09496-A54B-49F4-A256-128EEEA00788}" sibTransId="{9BA71544-0555-4D88-A03B-271FD173C467}"/>
    <dgm:cxn modelId="{6AC1EA8A-135F-4F40-97EE-81DE65F74668}" srcId="{01E28130-1B47-4B08-B5B1-60672E008349}" destId="{A00CF074-CF95-4D3A-9CD9-866D527BBCAC}" srcOrd="1" destOrd="0" parTransId="{4F787932-BF55-4DF9-A2FF-62D65A805AE8}" sibTransId="{51A3DD6A-5BE2-4F77-A4E3-4EDED6C465DC}"/>
    <dgm:cxn modelId="{97F76CCD-A94A-9F4D-BA0B-F7C8BCD9EC3D}" type="presOf" srcId="{01E28130-1B47-4B08-B5B1-60672E008349}" destId="{C2F783D1-5399-438F-A2BE-01BE606E10A6}" srcOrd="0" destOrd="0" presId="urn:microsoft.com/office/officeart/2005/8/layout/arrow6"/>
    <dgm:cxn modelId="{9705A1F1-A6BC-2446-9A4D-868BE549CA31}" type="presOf" srcId="{A00CF074-CF95-4D3A-9CD9-866D527BBCAC}" destId="{A850C2F4-558D-42D9-A5E0-4AD582D73506}" srcOrd="0" destOrd="0" presId="urn:microsoft.com/office/officeart/2005/8/layout/arrow6"/>
    <dgm:cxn modelId="{229935A8-7286-D140-804F-C6E0BADB120F}" type="presParOf" srcId="{C2F783D1-5399-438F-A2BE-01BE606E10A6}" destId="{A82A8767-B880-4A7B-8BF0-0705126D863A}" srcOrd="0" destOrd="0" presId="urn:microsoft.com/office/officeart/2005/8/layout/arrow6"/>
    <dgm:cxn modelId="{60B6E74B-E7E5-5242-BB2C-678DCDEA9526}" type="presParOf" srcId="{C2F783D1-5399-438F-A2BE-01BE606E10A6}" destId="{9AAB65FB-E6B5-4A2E-830F-AE85AEC9C05F}" srcOrd="1" destOrd="0" presId="urn:microsoft.com/office/officeart/2005/8/layout/arrow6"/>
    <dgm:cxn modelId="{55398EC3-7A89-1A43-B1D9-3785060C1FD9}" type="presParOf" srcId="{C2F783D1-5399-438F-A2BE-01BE606E10A6}" destId="{A850C2F4-558D-42D9-A5E0-4AD582D73506}"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9B6448-95E8-4658-8C23-F228A4D50E5A}" type="doc">
      <dgm:prSet loTypeId="urn:microsoft.com/office/officeart/2005/8/layout/pyramid1" loCatId="pyramid" qsTypeId="urn:microsoft.com/office/officeart/2005/8/quickstyle/simple1" qsCatId="simple" csTypeId="urn:microsoft.com/office/officeart/2005/8/colors/accent4_2" csCatId="accent4" phldr="1"/>
      <dgm:spPr/>
      <dgm:t>
        <a:bodyPr/>
        <a:lstStyle/>
        <a:p>
          <a:endParaRPr lang="en-US"/>
        </a:p>
      </dgm:t>
    </dgm:pt>
    <dgm:pt modelId="{B2B6E29D-16A3-49D1-956E-FED72CD11C70}">
      <dgm:prSet phldrT="[Text]" custT="1"/>
      <dgm:spPr/>
      <dgm:t>
        <a:bodyPr/>
        <a:lstStyle/>
        <a:p>
          <a:r>
            <a:rPr lang="en-US" sz="3200" dirty="0">
              <a:solidFill>
                <a:schemeClr val="bg1"/>
              </a:solidFill>
            </a:rPr>
            <a:t>NHSR</a:t>
          </a:r>
          <a:endParaRPr lang="en-US" sz="4200" dirty="0">
            <a:solidFill>
              <a:schemeClr val="bg1"/>
            </a:solidFill>
          </a:endParaRPr>
        </a:p>
      </dgm:t>
    </dgm:pt>
    <dgm:pt modelId="{2421DF47-FA5D-4666-A2A5-BAF6312BDA60}" type="parTrans" cxnId="{0D22B216-20DB-4954-A877-149C61B87F13}">
      <dgm:prSet/>
      <dgm:spPr/>
      <dgm:t>
        <a:bodyPr/>
        <a:lstStyle/>
        <a:p>
          <a:endParaRPr lang="en-US"/>
        </a:p>
      </dgm:t>
    </dgm:pt>
    <dgm:pt modelId="{E968B721-23F6-4FAF-9624-AE28EEE18E91}" type="sibTrans" cxnId="{0D22B216-20DB-4954-A877-149C61B87F13}">
      <dgm:prSet/>
      <dgm:spPr/>
      <dgm:t>
        <a:bodyPr/>
        <a:lstStyle/>
        <a:p>
          <a:endParaRPr lang="en-US"/>
        </a:p>
      </dgm:t>
    </dgm:pt>
    <dgm:pt modelId="{ADA0BEF7-8B68-4BB5-BD90-186EE35ADC97}">
      <dgm:prSet phldrT="[Text]" custT="1"/>
      <dgm:spPr/>
      <dgm:t>
        <a:bodyPr/>
        <a:lstStyle/>
        <a:p>
          <a:r>
            <a:rPr lang="en-US" sz="3200" dirty="0">
              <a:solidFill>
                <a:schemeClr val="bg1"/>
              </a:solidFill>
            </a:rPr>
            <a:t>Exempt / Limited Review</a:t>
          </a:r>
        </a:p>
      </dgm:t>
    </dgm:pt>
    <dgm:pt modelId="{9F8037A0-2CE9-4C83-967D-2138713B6263}" type="parTrans" cxnId="{89456F8F-6B49-4E01-BA0D-38691A27FFC2}">
      <dgm:prSet/>
      <dgm:spPr/>
      <dgm:t>
        <a:bodyPr/>
        <a:lstStyle/>
        <a:p>
          <a:endParaRPr lang="en-US"/>
        </a:p>
      </dgm:t>
    </dgm:pt>
    <dgm:pt modelId="{9D73F8CC-3511-4EBE-B67A-5AFF1B4A58DC}" type="sibTrans" cxnId="{89456F8F-6B49-4E01-BA0D-38691A27FFC2}">
      <dgm:prSet/>
      <dgm:spPr/>
      <dgm:t>
        <a:bodyPr/>
        <a:lstStyle/>
        <a:p>
          <a:endParaRPr lang="en-US"/>
        </a:p>
      </dgm:t>
    </dgm:pt>
    <dgm:pt modelId="{4F696176-C5E0-4F36-8C78-70783FF97095}">
      <dgm:prSet phldrT="[Text]" custT="1"/>
      <dgm:spPr/>
      <dgm:t>
        <a:bodyPr/>
        <a:lstStyle/>
        <a:p>
          <a:r>
            <a:rPr lang="en-US" sz="4400" dirty="0">
              <a:solidFill>
                <a:schemeClr val="bg1"/>
              </a:solidFill>
            </a:rPr>
            <a:t>Expedited Review</a:t>
          </a:r>
        </a:p>
      </dgm:t>
    </dgm:pt>
    <dgm:pt modelId="{188E8BC5-B86A-46AA-AB45-71F47F3AEF47}" type="parTrans" cxnId="{88BF84A0-A03D-4240-AC49-DF3126293012}">
      <dgm:prSet/>
      <dgm:spPr/>
      <dgm:t>
        <a:bodyPr/>
        <a:lstStyle/>
        <a:p>
          <a:endParaRPr lang="en-US"/>
        </a:p>
      </dgm:t>
    </dgm:pt>
    <dgm:pt modelId="{26963D47-97AD-42EE-B25B-FE3DB292AAFF}" type="sibTrans" cxnId="{88BF84A0-A03D-4240-AC49-DF3126293012}">
      <dgm:prSet/>
      <dgm:spPr/>
      <dgm:t>
        <a:bodyPr/>
        <a:lstStyle/>
        <a:p>
          <a:endParaRPr lang="en-US"/>
        </a:p>
      </dgm:t>
    </dgm:pt>
    <dgm:pt modelId="{4F2C2E62-2509-4A71-BC34-38109DFEA60B}">
      <dgm:prSet phldrT="[Text]" custT="1"/>
      <dgm:spPr/>
      <dgm:t>
        <a:bodyPr/>
        <a:lstStyle/>
        <a:p>
          <a:r>
            <a:rPr lang="en-US" sz="4800" dirty="0">
              <a:solidFill>
                <a:schemeClr val="bg1"/>
              </a:solidFill>
            </a:rPr>
            <a:t>Convened Board Review</a:t>
          </a:r>
        </a:p>
      </dgm:t>
    </dgm:pt>
    <dgm:pt modelId="{B4162A0A-DF3C-4C9B-8F84-89050E177D6E}" type="parTrans" cxnId="{6F388601-6030-470D-81B6-CDEC07DA4B70}">
      <dgm:prSet/>
      <dgm:spPr/>
      <dgm:t>
        <a:bodyPr/>
        <a:lstStyle/>
        <a:p>
          <a:endParaRPr lang="en-US"/>
        </a:p>
      </dgm:t>
    </dgm:pt>
    <dgm:pt modelId="{FEDD37A6-C528-4E4D-B8F7-BBF0F4AA54B9}" type="sibTrans" cxnId="{6F388601-6030-470D-81B6-CDEC07DA4B70}">
      <dgm:prSet/>
      <dgm:spPr/>
      <dgm:t>
        <a:bodyPr/>
        <a:lstStyle/>
        <a:p>
          <a:endParaRPr lang="en-US"/>
        </a:p>
      </dgm:t>
    </dgm:pt>
    <dgm:pt modelId="{FDB9B9E1-649B-4200-9D32-799088B06919}" type="pres">
      <dgm:prSet presAssocID="{7E9B6448-95E8-4658-8C23-F228A4D50E5A}" presName="Name0" presStyleCnt="0">
        <dgm:presLayoutVars>
          <dgm:dir/>
          <dgm:animLvl val="lvl"/>
          <dgm:resizeHandles val="exact"/>
        </dgm:presLayoutVars>
      </dgm:prSet>
      <dgm:spPr/>
    </dgm:pt>
    <dgm:pt modelId="{AA1E6372-51B3-45F2-A0E2-AA368BBC55C7}" type="pres">
      <dgm:prSet presAssocID="{B2B6E29D-16A3-49D1-956E-FED72CD11C70}" presName="Name8" presStyleCnt="0"/>
      <dgm:spPr/>
    </dgm:pt>
    <dgm:pt modelId="{88547013-A256-4F84-85E1-EFA2A02A41E4}" type="pres">
      <dgm:prSet presAssocID="{B2B6E29D-16A3-49D1-956E-FED72CD11C70}" presName="level" presStyleLbl="node1" presStyleIdx="0" presStyleCnt="4">
        <dgm:presLayoutVars>
          <dgm:chMax val="1"/>
          <dgm:bulletEnabled val="1"/>
        </dgm:presLayoutVars>
      </dgm:prSet>
      <dgm:spPr/>
    </dgm:pt>
    <dgm:pt modelId="{6E18D333-B8B5-4C3E-81D0-FABEF0C524D8}" type="pres">
      <dgm:prSet presAssocID="{B2B6E29D-16A3-49D1-956E-FED72CD11C70}" presName="levelTx" presStyleLbl="revTx" presStyleIdx="0" presStyleCnt="0">
        <dgm:presLayoutVars>
          <dgm:chMax val="1"/>
          <dgm:bulletEnabled val="1"/>
        </dgm:presLayoutVars>
      </dgm:prSet>
      <dgm:spPr/>
    </dgm:pt>
    <dgm:pt modelId="{D147C57C-5ABC-4B2B-BEFE-E355B550EB5D}" type="pres">
      <dgm:prSet presAssocID="{ADA0BEF7-8B68-4BB5-BD90-186EE35ADC97}" presName="Name8" presStyleCnt="0"/>
      <dgm:spPr/>
    </dgm:pt>
    <dgm:pt modelId="{073F2EB5-DB65-4D1D-BEDD-C6C9CC790CDE}" type="pres">
      <dgm:prSet presAssocID="{ADA0BEF7-8B68-4BB5-BD90-186EE35ADC97}" presName="level" presStyleLbl="node1" presStyleIdx="1" presStyleCnt="4">
        <dgm:presLayoutVars>
          <dgm:chMax val="1"/>
          <dgm:bulletEnabled val="1"/>
        </dgm:presLayoutVars>
      </dgm:prSet>
      <dgm:spPr/>
    </dgm:pt>
    <dgm:pt modelId="{D5FF1FFE-8C69-48C5-AACE-68D2441A83AB}" type="pres">
      <dgm:prSet presAssocID="{ADA0BEF7-8B68-4BB5-BD90-186EE35ADC97}" presName="levelTx" presStyleLbl="revTx" presStyleIdx="0" presStyleCnt="0">
        <dgm:presLayoutVars>
          <dgm:chMax val="1"/>
          <dgm:bulletEnabled val="1"/>
        </dgm:presLayoutVars>
      </dgm:prSet>
      <dgm:spPr/>
    </dgm:pt>
    <dgm:pt modelId="{DD47B394-434E-45B9-A441-21865A79BA7C}" type="pres">
      <dgm:prSet presAssocID="{4F696176-C5E0-4F36-8C78-70783FF97095}" presName="Name8" presStyleCnt="0"/>
      <dgm:spPr/>
    </dgm:pt>
    <dgm:pt modelId="{79DA09EB-1E62-47D3-B23C-32DAD5C91A60}" type="pres">
      <dgm:prSet presAssocID="{4F696176-C5E0-4F36-8C78-70783FF97095}" presName="level" presStyleLbl="node1" presStyleIdx="2" presStyleCnt="4">
        <dgm:presLayoutVars>
          <dgm:chMax val="1"/>
          <dgm:bulletEnabled val="1"/>
        </dgm:presLayoutVars>
      </dgm:prSet>
      <dgm:spPr/>
    </dgm:pt>
    <dgm:pt modelId="{A80B6DD4-DB9F-4B0C-8CA7-A3B8FCCE6309}" type="pres">
      <dgm:prSet presAssocID="{4F696176-C5E0-4F36-8C78-70783FF97095}" presName="levelTx" presStyleLbl="revTx" presStyleIdx="0" presStyleCnt="0">
        <dgm:presLayoutVars>
          <dgm:chMax val="1"/>
          <dgm:bulletEnabled val="1"/>
        </dgm:presLayoutVars>
      </dgm:prSet>
      <dgm:spPr/>
    </dgm:pt>
    <dgm:pt modelId="{CC68587A-E467-4179-AEF8-E0B22F31CEE5}" type="pres">
      <dgm:prSet presAssocID="{4F2C2E62-2509-4A71-BC34-38109DFEA60B}" presName="Name8" presStyleCnt="0"/>
      <dgm:spPr/>
    </dgm:pt>
    <dgm:pt modelId="{6BA5D49E-FDF0-456B-B112-1078C3652FD1}" type="pres">
      <dgm:prSet presAssocID="{4F2C2E62-2509-4A71-BC34-38109DFEA60B}" presName="level" presStyleLbl="node1" presStyleIdx="3" presStyleCnt="4">
        <dgm:presLayoutVars>
          <dgm:chMax val="1"/>
          <dgm:bulletEnabled val="1"/>
        </dgm:presLayoutVars>
      </dgm:prSet>
      <dgm:spPr/>
    </dgm:pt>
    <dgm:pt modelId="{F2123DDA-3049-4FDA-BD26-8A174966EFAD}" type="pres">
      <dgm:prSet presAssocID="{4F2C2E62-2509-4A71-BC34-38109DFEA60B}" presName="levelTx" presStyleLbl="revTx" presStyleIdx="0" presStyleCnt="0">
        <dgm:presLayoutVars>
          <dgm:chMax val="1"/>
          <dgm:bulletEnabled val="1"/>
        </dgm:presLayoutVars>
      </dgm:prSet>
      <dgm:spPr/>
    </dgm:pt>
  </dgm:ptLst>
  <dgm:cxnLst>
    <dgm:cxn modelId="{6F388601-6030-470D-81B6-CDEC07DA4B70}" srcId="{7E9B6448-95E8-4658-8C23-F228A4D50E5A}" destId="{4F2C2E62-2509-4A71-BC34-38109DFEA60B}" srcOrd="3" destOrd="0" parTransId="{B4162A0A-DF3C-4C9B-8F84-89050E177D6E}" sibTransId="{FEDD37A6-C528-4E4D-B8F7-BBF0F4AA54B9}"/>
    <dgm:cxn modelId="{0D0FD908-C5D5-4975-9EF8-E865AAD1C922}" type="presOf" srcId="{4F2C2E62-2509-4A71-BC34-38109DFEA60B}" destId="{F2123DDA-3049-4FDA-BD26-8A174966EFAD}" srcOrd="1" destOrd="0" presId="urn:microsoft.com/office/officeart/2005/8/layout/pyramid1"/>
    <dgm:cxn modelId="{0D22B216-20DB-4954-A877-149C61B87F13}" srcId="{7E9B6448-95E8-4658-8C23-F228A4D50E5A}" destId="{B2B6E29D-16A3-49D1-956E-FED72CD11C70}" srcOrd="0" destOrd="0" parTransId="{2421DF47-FA5D-4666-A2A5-BAF6312BDA60}" sibTransId="{E968B721-23F6-4FAF-9624-AE28EEE18E91}"/>
    <dgm:cxn modelId="{C294C932-77FA-4176-B276-86DD687FB294}" type="presOf" srcId="{4F696176-C5E0-4F36-8C78-70783FF97095}" destId="{79DA09EB-1E62-47D3-B23C-32DAD5C91A60}" srcOrd="0" destOrd="0" presId="urn:microsoft.com/office/officeart/2005/8/layout/pyramid1"/>
    <dgm:cxn modelId="{20ED943E-B1EF-4F7A-97A6-6688F55E46B5}" type="presOf" srcId="{4F2C2E62-2509-4A71-BC34-38109DFEA60B}" destId="{6BA5D49E-FDF0-456B-B112-1078C3652FD1}" srcOrd="0" destOrd="0" presId="urn:microsoft.com/office/officeart/2005/8/layout/pyramid1"/>
    <dgm:cxn modelId="{AE9DFB62-A63E-4271-A630-B8605B47CAA4}" type="presOf" srcId="{ADA0BEF7-8B68-4BB5-BD90-186EE35ADC97}" destId="{D5FF1FFE-8C69-48C5-AACE-68D2441A83AB}" srcOrd="1" destOrd="0" presId="urn:microsoft.com/office/officeart/2005/8/layout/pyramid1"/>
    <dgm:cxn modelId="{89456F8F-6B49-4E01-BA0D-38691A27FFC2}" srcId="{7E9B6448-95E8-4658-8C23-F228A4D50E5A}" destId="{ADA0BEF7-8B68-4BB5-BD90-186EE35ADC97}" srcOrd="1" destOrd="0" parTransId="{9F8037A0-2CE9-4C83-967D-2138713B6263}" sibTransId="{9D73F8CC-3511-4EBE-B67A-5AFF1B4A58DC}"/>
    <dgm:cxn modelId="{BDBA7F94-3C2D-46A3-B8CB-8B188FBB8F80}" type="presOf" srcId="{7E9B6448-95E8-4658-8C23-F228A4D50E5A}" destId="{FDB9B9E1-649B-4200-9D32-799088B06919}" srcOrd="0" destOrd="0" presId="urn:microsoft.com/office/officeart/2005/8/layout/pyramid1"/>
    <dgm:cxn modelId="{88BF84A0-A03D-4240-AC49-DF3126293012}" srcId="{7E9B6448-95E8-4658-8C23-F228A4D50E5A}" destId="{4F696176-C5E0-4F36-8C78-70783FF97095}" srcOrd="2" destOrd="0" parTransId="{188E8BC5-B86A-46AA-AB45-71F47F3AEF47}" sibTransId="{26963D47-97AD-42EE-B25B-FE3DB292AAFF}"/>
    <dgm:cxn modelId="{8765FFD0-90C5-4665-BF5F-A25DEBAC2734}" type="presOf" srcId="{4F696176-C5E0-4F36-8C78-70783FF97095}" destId="{A80B6DD4-DB9F-4B0C-8CA7-A3B8FCCE6309}" srcOrd="1" destOrd="0" presId="urn:microsoft.com/office/officeart/2005/8/layout/pyramid1"/>
    <dgm:cxn modelId="{FD8D52DA-ABD2-46CE-8F38-609DF40CF34A}" type="presOf" srcId="{B2B6E29D-16A3-49D1-956E-FED72CD11C70}" destId="{6E18D333-B8B5-4C3E-81D0-FABEF0C524D8}" srcOrd="1" destOrd="0" presId="urn:microsoft.com/office/officeart/2005/8/layout/pyramid1"/>
    <dgm:cxn modelId="{BEB9C2E4-B7FC-4668-84F2-9D525304D3E2}" type="presOf" srcId="{B2B6E29D-16A3-49D1-956E-FED72CD11C70}" destId="{88547013-A256-4F84-85E1-EFA2A02A41E4}" srcOrd="0" destOrd="0" presId="urn:microsoft.com/office/officeart/2005/8/layout/pyramid1"/>
    <dgm:cxn modelId="{6AE865EB-8D04-423D-9122-F481020C4EE4}" type="presOf" srcId="{ADA0BEF7-8B68-4BB5-BD90-186EE35ADC97}" destId="{073F2EB5-DB65-4D1D-BEDD-C6C9CC790CDE}" srcOrd="0" destOrd="0" presId="urn:microsoft.com/office/officeart/2005/8/layout/pyramid1"/>
    <dgm:cxn modelId="{4B32D74B-22FE-48BF-9402-2E170F49F3B4}" type="presParOf" srcId="{FDB9B9E1-649B-4200-9D32-799088B06919}" destId="{AA1E6372-51B3-45F2-A0E2-AA368BBC55C7}" srcOrd="0" destOrd="0" presId="urn:microsoft.com/office/officeart/2005/8/layout/pyramid1"/>
    <dgm:cxn modelId="{6405062C-88F3-4885-AC3D-A45E662AA18E}" type="presParOf" srcId="{AA1E6372-51B3-45F2-A0E2-AA368BBC55C7}" destId="{88547013-A256-4F84-85E1-EFA2A02A41E4}" srcOrd="0" destOrd="0" presId="urn:microsoft.com/office/officeart/2005/8/layout/pyramid1"/>
    <dgm:cxn modelId="{DEC84222-B8DD-47AE-B9F0-2E16EE9CB3D2}" type="presParOf" srcId="{AA1E6372-51B3-45F2-A0E2-AA368BBC55C7}" destId="{6E18D333-B8B5-4C3E-81D0-FABEF0C524D8}" srcOrd="1" destOrd="0" presId="urn:microsoft.com/office/officeart/2005/8/layout/pyramid1"/>
    <dgm:cxn modelId="{0FBF53FC-B16E-4A71-BF37-E95E230217EB}" type="presParOf" srcId="{FDB9B9E1-649B-4200-9D32-799088B06919}" destId="{D147C57C-5ABC-4B2B-BEFE-E355B550EB5D}" srcOrd="1" destOrd="0" presId="urn:microsoft.com/office/officeart/2005/8/layout/pyramid1"/>
    <dgm:cxn modelId="{2CF7E504-30ED-4C77-96C5-A6EAC026710B}" type="presParOf" srcId="{D147C57C-5ABC-4B2B-BEFE-E355B550EB5D}" destId="{073F2EB5-DB65-4D1D-BEDD-C6C9CC790CDE}" srcOrd="0" destOrd="0" presId="urn:microsoft.com/office/officeart/2005/8/layout/pyramid1"/>
    <dgm:cxn modelId="{D13D0309-9FD7-4AFF-B782-2C6ADBEA79C2}" type="presParOf" srcId="{D147C57C-5ABC-4B2B-BEFE-E355B550EB5D}" destId="{D5FF1FFE-8C69-48C5-AACE-68D2441A83AB}" srcOrd="1" destOrd="0" presId="urn:microsoft.com/office/officeart/2005/8/layout/pyramid1"/>
    <dgm:cxn modelId="{D8B103BD-A6A3-4F9D-B9CF-B8BE805C09A8}" type="presParOf" srcId="{FDB9B9E1-649B-4200-9D32-799088B06919}" destId="{DD47B394-434E-45B9-A441-21865A79BA7C}" srcOrd="2" destOrd="0" presId="urn:microsoft.com/office/officeart/2005/8/layout/pyramid1"/>
    <dgm:cxn modelId="{622261FF-D645-45A2-927B-8D4455482C88}" type="presParOf" srcId="{DD47B394-434E-45B9-A441-21865A79BA7C}" destId="{79DA09EB-1E62-47D3-B23C-32DAD5C91A60}" srcOrd="0" destOrd="0" presId="urn:microsoft.com/office/officeart/2005/8/layout/pyramid1"/>
    <dgm:cxn modelId="{8B030EE6-197A-4C97-88BF-20D76D42D429}" type="presParOf" srcId="{DD47B394-434E-45B9-A441-21865A79BA7C}" destId="{A80B6DD4-DB9F-4B0C-8CA7-A3B8FCCE6309}" srcOrd="1" destOrd="0" presId="urn:microsoft.com/office/officeart/2005/8/layout/pyramid1"/>
    <dgm:cxn modelId="{041B20CE-B802-418F-86E1-D52C43F86DFB}" type="presParOf" srcId="{FDB9B9E1-649B-4200-9D32-799088B06919}" destId="{CC68587A-E467-4179-AEF8-E0B22F31CEE5}" srcOrd="3" destOrd="0" presId="urn:microsoft.com/office/officeart/2005/8/layout/pyramid1"/>
    <dgm:cxn modelId="{8C307B4B-21EC-4D23-A0CC-D839DE0C671E}" type="presParOf" srcId="{CC68587A-E467-4179-AEF8-E0B22F31CEE5}" destId="{6BA5D49E-FDF0-456B-B112-1078C3652FD1}" srcOrd="0" destOrd="0" presId="urn:microsoft.com/office/officeart/2005/8/layout/pyramid1"/>
    <dgm:cxn modelId="{249583AB-403D-4C68-A5B6-7C7B88CD8501}" type="presParOf" srcId="{CC68587A-E467-4179-AEF8-E0B22F31CEE5}" destId="{F2123DDA-3049-4FDA-BD26-8A174966EFAD}"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13E9A6-1D47-4BBD-979A-93AAFC09E866}" type="doc">
      <dgm:prSet loTypeId="urn:microsoft.com/office/officeart/2005/8/layout/hList1" loCatId="list" qsTypeId="urn:microsoft.com/office/officeart/2005/8/quickstyle/simple5" qsCatId="simple" csTypeId="urn:microsoft.com/office/officeart/2005/8/colors/colorful2" csCatId="colorful" phldr="1"/>
      <dgm:spPr/>
      <dgm:t>
        <a:bodyPr/>
        <a:lstStyle/>
        <a:p>
          <a:endParaRPr lang="en-US"/>
        </a:p>
      </dgm:t>
    </dgm:pt>
    <dgm:pt modelId="{DCE7C943-CE82-489E-82AC-48F2D9A1D6B7}">
      <dgm:prSet phldrT="[Text]"/>
      <dgm:spPr/>
      <dgm:t>
        <a:bodyPr/>
        <a:lstStyle/>
        <a:p>
          <a:r>
            <a:rPr lang="en-US" dirty="0"/>
            <a:t>Exampled of Exempt Studies</a:t>
          </a:r>
        </a:p>
      </dgm:t>
    </dgm:pt>
    <dgm:pt modelId="{7A92ED2D-750A-49AF-A861-DF6E2A6BE263}" type="parTrans" cxnId="{3DE2503A-2C8C-4023-8655-9230B466DD90}">
      <dgm:prSet/>
      <dgm:spPr/>
      <dgm:t>
        <a:bodyPr/>
        <a:lstStyle/>
        <a:p>
          <a:endParaRPr lang="en-US"/>
        </a:p>
      </dgm:t>
    </dgm:pt>
    <dgm:pt modelId="{A8D3305B-0E90-470D-839F-C90C49144C60}" type="sibTrans" cxnId="{3DE2503A-2C8C-4023-8655-9230B466DD90}">
      <dgm:prSet/>
      <dgm:spPr/>
      <dgm:t>
        <a:bodyPr/>
        <a:lstStyle/>
        <a:p>
          <a:endParaRPr lang="en-US"/>
        </a:p>
      </dgm:t>
    </dgm:pt>
    <dgm:pt modelId="{5D837F7D-67D0-4385-A12B-28B39500AA1C}">
      <dgm:prSet phldrT="[Text]"/>
      <dgm:spPr/>
      <dgm:t>
        <a:bodyPr/>
        <a:lstStyle/>
        <a:p>
          <a:r>
            <a:rPr lang="en-US" dirty="0"/>
            <a:t>Examples of Expedited Studies</a:t>
          </a:r>
        </a:p>
      </dgm:t>
    </dgm:pt>
    <dgm:pt modelId="{4CC1BDD4-5E52-4BA9-9DE2-DBBA6CB613AC}" type="parTrans" cxnId="{E9D76F59-73ED-4739-8131-AB67FB74D582}">
      <dgm:prSet/>
      <dgm:spPr/>
      <dgm:t>
        <a:bodyPr/>
        <a:lstStyle/>
        <a:p>
          <a:endParaRPr lang="en-US"/>
        </a:p>
      </dgm:t>
    </dgm:pt>
    <dgm:pt modelId="{5AEA3847-F927-4863-AD31-A1FA542F3C6F}" type="sibTrans" cxnId="{E9D76F59-73ED-4739-8131-AB67FB74D582}">
      <dgm:prSet/>
      <dgm:spPr/>
      <dgm:t>
        <a:bodyPr/>
        <a:lstStyle/>
        <a:p>
          <a:endParaRPr lang="en-US"/>
        </a:p>
      </dgm:t>
    </dgm:pt>
    <dgm:pt modelId="{E9233F44-9A95-4A3C-AFAF-B22BFC2B951F}">
      <dgm:prSet phldrT="[Text]"/>
      <dgm:spPr/>
      <dgm:t>
        <a:bodyPr/>
        <a:lstStyle/>
        <a:p>
          <a:r>
            <a:rPr lang="en-US" b="0" dirty="0"/>
            <a:t>Research with drug and device products that is exempt from FDA IND &amp; IDE regulations </a:t>
          </a:r>
        </a:p>
      </dgm:t>
    </dgm:pt>
    <dgm:pt modelId="{97A76A70-FEAE-40A9-B5DA-A49596BA4E0E}" type="parTrans" cxnId="{7C862F00-F229-4FED-B209-07F79AF520DD}">
      <dgm:prSet/>
      <dgm:spPr/>
      <dgm:t>
        <a:bodyPr/>
        <a:lstStyle/>
        <a:p>
          <a:endParaRPr lang="en-US"/>
        </a:p>
      </dgm:t>
    </dgm:pt>
    <dgm:pt modelId="{E389718F-B9A4-497C-A5B7-C4D7AB69B523}" type="sibTrans" cxnId="{7C862F00-F229-4FED-B209-07F79AF520DD}">
      <dgm:prSet/>
      <dgm:spPr/>
      <dgm:t>
        <a:bodyPr/>
        <a:lstStyle/>
        <a:p>
          <a:endParaRPr lang="en-US"/>
        </a:p>
      </dgm:t>
    </dgm:pt>
    <dgm:pt modelId="{58970004-B216-4D98-9D99-87DEC1D8A0AC}">
      <dgm:prSet phldrT="[Text]"/>
      <dgm:spPr/>
      <dgm:t>
        <a:bodyPr/>
        <a:lstStyle/>
        <a:p>
          <a:r>
            <a:rPr lang="en-US" dirty="0"/>
            <a:t>Not Human Subjects Research (NHSR)</a:t>
          </a:r>
        </a:p>
      </dgm:t>
    </dgm:pt>
    <dgm:pt modelId="{36184790-CE47-4BD9-9299-A392BAF4A474}" type="parTrans" cxnId="{515B0892-7F8F-4B61-BD55-4067A0DA2A69}">
      <dgm:prSet/>
      <dgm:spPr/>
      <dgm:t>
        <a:bodyPr/>
        <a:lstStyle/>
        <a:p>
          <a:endParaRPr lang="en-US"/>
        </a:p>
      </dgm:t>
    </dgm:pt>
    <dgm:pt modelId="{F0DC28E8-ED96-47CE-8FCC-BD504ACEB541}" type="sibTrans" cxnId="{515B0892-7F8F-4B61-BD55-4067A0DA2A69}">
      <dgm:prSet/>
      <dgm:spPr/>
      <dgm:t>
        <a:bodyPr/>
        <a:lstStyle/>
        <a:p>
          <a:endParaRPr lang="en-US"/>
        </a:p>
      </dgm:t>
    </dgm:pt>
    <dgm:pt modelId="{5DB13AA2-D90F-4618-8AF6-5571A7E02D43}">
      <dgm:prSet phldrT="[Text]"/>
      <dgm:spPr/>
      <dgm:t>
        <a:bodyPr/>
        <a:lstStyle/>
        <a:p>
          <a:r>
            <a:rPr lang="en-US" dirty="0"/>
            <a:t>Not Research Example:</a:t>
          </a:r>
        </a:p>
      </dgm:t>
    </dgm:pt>
    <dgm:pt modelId="{4F57D90E-622F-4FE7-BD4C-E0CB84793265}" type="parTrans" cxnId="{BEBFE015-E444-4081-BDB5-DD40966E8980}">
      <dgm:prSet/>
      <dgm:spPr/>
      <dgm:t>
        <a:bodyPr/>
        <a:lstStyle/>
        <a:p>
          <a:endParaRPr lang="en-US"/>
        </a:p>
      </dgm:t>
    </dgm:pt>
    <dgm:pt modelId="{7BE42B5A-4081-4B3A-8B2A-94552664F276}" type="sibTrans" cxnId="{BEBFE015-E444-4081-BDB5-DD40966E8980}">
      <dgm:prSet/>
      <dgm:spPr/>
      <dgm:t>
        <a:bodyPr/>
        <a:lstStyle/>
        <a:p>
          <a:endParaRPr lang="en-US"/>
        </a:p>
      </dgm:t>
    </dgm:pt>
    <dgm:pt modelId="{BD4322CC-D60C-4750-97BA-1387461074B7}">
      <dgm:prSet phldrT="[Text]"/>
      <dgm:spPr/>
      <dgm:t>
        <a:bodyPr/>
        <a:lstStyle/>
        <a:p>
          <a:r>
            <a:rPr lang="en-US" dirty="0"/>
            <a:t>Case study of 3 or fewer patients</a:t>
          </a:r>
        </a:p>
      </dgm:t>
    </dgm:pt>
    <dgm:pt modelId="{BD9220E2-7AAC-47EF-81A5-CCA4B254264A}" type="parTrans" cxnId="{12C683D5-6397-4C1A-90AD-7C73C597B4A6}">
      <dgm:prSet/>
      <dgm:spPr/>
      <dgm:t>
        <a:bodyPr/>
        <a:lstStyle/>
        <a:p>
          <a:endParaRPr lang="en-US"/>
        </a:p>
      </dgm:t>
    </dgm:pt>
    <dgm:pt modelId="{835CD56D-EDF6-4A6F-9134-A2C552679732}" type="sibTrans" cxnId="{12C683D5-6397-4C1A-90AD-7C73C597B4A6}">
      <dgm:prSet/>
      <dgm:spPr/>
      <dgm:t>
        <a:bodyPr/>
        <a:lstStyle/>
        <a:p>
          <a:endParaRPr lang="en-US"/>
        </a:p>
      </dgm:t>
    </dgm:pt>
    <dgm:pt modelId="{A07DA95C-8E10-478B-87E8-580FA47B2B61}">
      <dgm:prSet phldrT="[Text]"/>
      <dgm:spPr/>
      <dgm:t>
        <a:bodyPr/>
        <a:lstStyle/>
        <a:p>
          <a:r>
            <a:rPr lang="en-US" dirty="0"/>
            <a:t>Using existing publicly available data (e.g., anyone can download from internet)</a:t>
          </a:r>
        </a:p>
      </dgm:t>
    </dgm:pt>
    <dgm:pt modelId="{A204C66F-CD22-4F48-B232-13BD64E8605A}" type="parTrans" cxnId="{766DA404-0311-4728-9142-1D16E3C5D51D}">
      <dgm:prSet/>
      <dgm:spPr/>
      <dgm:t>
        <a:bodyPr/>
        <a:lstStyle/>
        <a:p>
          <a:endParaRPr lang="en-US"/>
        </a:p>
      </dgm:t>
    </dgm:pt>
    <dgm:pt modelId="{57BC0E45-943A-4376-901C-594FA3780525}" type="sibTrans" cxnId="{766DA404-0311-4728-9142-1D16E3C5D51D}">
      <dgm:prSet/>
      <dgm:spPr/>
      <dgm:t>
        <a:bodyPr/>
        <a:lstStyle/>
        <a:p>
          <a:endParaRPr lang="en-US"/>
        </a:p>
      </dgm:t>
    </dgm:pt>
    <dgm:pt modelId="{60EF0C4F-E414-4D75-872B-5A1671B357B5}">
      <dgm:prSet phldrT="[Text]"/>
      <dgm:spPr/>
      <dgm:t>
        <a:bodyPr/>
        <a:lstStyle/>
        <a:p>
          <a:r>
            <a:rPr lang="en-US" b="0" dirty="0"/>
            <a:t>Benign behavioral interventions </a:t>
          </a:r>
          <a:r>
            <a:rPr lang="en-US" b="1" i="1" dirty="0"/>
            <a:t>with</a:t>
          </a:r>
          <a:r>
            <a:rPr lang="en-US" dirty="0"/>
            <a:t> </a:t>
          </a:r>
          <a:r>
            <a:rPr lang="en-US" b="1" i="1" dirty="0"/>
            <a:t>adults</a:t>
          </a:r>
        </a:p>
      </dgm:t>
    </dgm:pt>
    <dgm:pt modelId="{F6AEEF51-FB5A-494B-8013-9100EB8B4A6F}" type="parTrans" cxnId="{E3B52CBD-F01F-46FF-A8D5-9AE63161AE97}">
      <dgm:prSet/>
      <dgm:spPr/>
      <dgm:t>
        <a:bodyPr/>
        <a:lstStyle/>
        <a:p>
          <a:endParaRPr lang="en-US"/>
        </a:p>
      </dgm:t>
    </dgm:pt>
    <dgm:pt modelId="{EDD12C43-B732-43F8-AE26-CE2CC93E6051}" type="sibTrans" cxnId="{E3B52CBD-F01F-46FF-A8D5-9AE63161AE97}">
      <dgm:prSet/>
      <dgm:spPr/>
      <dgm:t>
        <a:bodyPr/>
        <a:lstStyle/>
        <a:p>
          <a:endParaRPr lang="en-US"/>
        </a:p>
      </dgm:t>
    </dgm:pt>
    <dgm:pt modelId="{EEFBCD97-3BCD-42E8-B6F7-0496D3D8C49A}">
      <dgm:prSet phldrT="[Text]"/>
      <dgm:spPr/>
      <dgm:t>
        <a:bodyPr/>
        <a:lstStyle/>
        <a:p>
          <a:r>
            <a:rPr lang="en-US" b="0" dirty="0"/>
            <a:t>Secondary</a:t>
          </a:r>
          <a:r>
            <a:rPr lang="en-US" b="1" dirty="0"/>
            <a:t> </a:t>
          </a:r>
          <a:r>
            <a:rPr lang="en-US" b="0" dirty="0"/>
            <a:t>research</a:t>
          </a:r>
          <a:r>
            <a:rPr lang="en-US" b="1" dirty="0"/>
            <a:t> </a:t>
          </a:r>
          <a:r>
            <a:rPr lang="en-US" dirty="0"/>
            <a:t>with </a:t>
          </a:r>
          <a:r>
            <a:rPr lang="en-US" b="0" dirty="0"/>
            <a:t>existing, non-sensitive data or specimens</a:t>
          </a:r>
        </a:p>
      </dgm:t>
    </dgm:pt>
    <dgm:pt modelId="{68111A6E-BAAC-4F76-8AFC-49ADD71F7CD4}" type="parTrans" cxnId="{8CF44DA2-1817-472A-B219-9B79511A23F1}">
      <dgm:prSet/>
      <dgm:spPr/>
      <dgm:t>
        <a:bodyPr/>
        <a:lstStyle/>
        <a:p>
          <a:endParaRPr lang="en-US"/>
        </a:p>
      </dgm:t>
    </dgm:pt>
    <dgm:pt modelId="{FC57738A-657A-46B0-AAAF-43F00860E29A}" type="sibTrans" cxnId="{8CF44DA2-1817-472A-B219-9B79511A23F1}">
      <dgm:prSet/>
      <dgm:spPr/>
      <dgm:t>
        <a:bodyPr/>
        <a:lstStyle/>
        <a:p>
          <a:endParaRPr lang="en-US"/>
        </a:p>
      </dgm:t>
    </dgm:pt>
    <dgm:pt modelId="{62C150B1-29E3-425E-9CEF-FF3793EDA0F6}">
      <dgm:prSet phldrT="[Text]"/>
      <dgm:spPr/>
      <dgm:t>
        <a:bodyPr/>
        <a:lstStyle/>
        <a:p>
          <a:r>
            <a:rPr lang="en-US" dirty="0"/>
            <a:t>Surveys/ interviews/ focus groups </a:t>
          </a:r>
          <a:r>
            <a:rPr lang="en-US" b="1" i="1" dirty="0"/>
            <a:t>with</a:t>
          </a:r>
          <a:r>
            <a:rPr lang="en-US" i="1" dirty="0"/>
            <a:t> </a:t>
          </a:r>
          <a:r>
            <a:rPr lang="en-US" b="1" i="1" dirty="0"/>
            <a:t>adults</a:t>
          </a:r>
          <a:r>
            <a:rPr lang="en-US" i="1" dirty="0"/>
            <a:t> </a:t>
          </a:r>
          <a:r>
            <a:rPr lang="en-US" dirty="0"/>
            <a:t>collecting </a:t>
          </a:r>
          <a:r>
            <a:rPr lang="en-US" b="0" dirty="0"/>
            <a:t>non-sensitive data</a:t>
          </a:r>
        </a:p>
      </dgm:t>
    </dgm:pt>
    <dgm:pt modelId="{F1BAA92E-B416-4E66-9307-84B0DDE94FCA}" type="parTrans" cxnId="{8E33DB48-DE6B-4952-B28E-69072F984659}">
      <dgm:prSet/>
      <dgm:spPr/>
      <dgm:t>
        <a:bodyPr/>
        <a:lstStyle/>
        <a:p>
          <a:endParaRPr lang="en-US"/>
        </a:p>
      </dgm:t>
    </dgm:pt>
    <dgm:pt modelId="{23F3AD28-CC4A-4974-831D-87E446612C13}" type="sibTrans" cxnId="{8E33DB48-DE6B-4952-B28E-69072F984659}">
      <dgm:prSet/>
      <dgm:spPr/>
      <dgm:t>
        <a:bodyPr/>
        <a:lstStyle/>
        <a:p>
          <a:endParaRPr lang="en-US"/>
        </a:p>
      </dgm:t>
    </dgm:pt>
    <dgm:pt modelId="{F0CE29D2-62F2-48FD-A6FC-602195A7E115}">
      <dgm:prSet phldrT="[Text]"/>
      <dgm:spPr/>
      <dgm:t>
        <a:bodyPr/>
        <a:lstStyle/>
        <a:p>
          <a:r>
            <a:rPr lang="en-US" dirty="0"/>
            <a:t>Limited datasets from data registries or research studies</a:t>
          </a:r>
        </a:p>
      </dgm:t>
    </dgm:pt>
    <dgm:pt modelId="{2130DF8C-1ECE-4FBE-A9EA-71BDEB4FCC64}" type="parTrans" cxnId="{8C8965F3-2509-4A18-B30C-520848BFB780}">
      <dgm:prSet/>
      <dgm:spPr/>
      <dgm:t>
        <a:bodyPr/>
        <a:lstStyle/>
        <a:p>
          <a:endParaRPr lang="en-US"/>
        </a:p>
      </dgm:t>
    </dgm:pt>
    <dgm:pt modelId="{2CAB5688-3666-415F-A905-D968ED36C044}" type="sibTrans" cxnId="{8C8965F3-2509-4A18-B30C-520848BFB780}">
      <dgm:prSet/>
      <dgm:spPr/>
      <dgm:t>
        <a:bodyPr/>
        <a:lstStyle/>
        <a:p>
          <a:endParaRPr lang="en-US"/>
        </a:p>
      </dgm:t>
    </dgm:pt>
    <dgm:pt modelId="{17F87F33-2FD3-4681-B735-20A5C580566A}">
      <dgm:prSet phldrT="[Text]"/>
      <dgm:spPr/>
      <dgm:t>
        <a:bodyPr/>
        <a:lstStyle/>
        <a:p>
          <a:r>
            <a:rPr lang="en-US" dirty="0"/>
            <a:t>Chart reviews</a:t>
          </a:r>
        </a:p>
      </dgm:t>
    </dgm:pt>
    <dgm:pt modelId="{9BD92F68-D88F-4DC2-A5EA-2D7F0C6AED04}" type="parTrans" cxnId="{AB86E8DB-0256-4AE2-A0EC-33F79C0198C2}">
      <dgm:prSet/>
      <dgm:spPr/>
      <dgm:t>
        <a:bodyPr/>
        <a:lstStyle/>
        <a:p>
          <a:endParaRPr lang="en-US"/>
        </a:p>
      </dgm:t>
    </dgm:pt>
    <dgm:pt modelId="{40079EDF-1BEC-4B61-9D6F-0CDF519571BC}" type="sibTrans" cxnId="{AB86E8DB-0256-4AE2-A0EC-33F79C0198C2}">
      <dgm:prSet/>
      <dgm:spPr/>
      <dgm:t>
        <a:bodyPr/>
        <a:lstStyle/>
        <a:p>
          <a:endParaRPr lang="en-US"/>
        </a:p>
      </dgm:t>
    </dgm:pt>
    <dgm:pt modelId="{45A30C8F-4FA2-4220-8149-57F8CC789EE9}">
      <dgm:prSet phldrT="[Text]"/>
      <dgm:spPr/>
      <dgm:t>
        <a:bodyPr/>
        <a:lstStyle/>
        <a:p>
          <a:r>
            <a:rPr lang="en-US" dirty="0"/>
            <a:t>Receiving de-identified data or specimens where no link exists with identifiers</a:t>
          </a:r>
        </a:p>
      </dgm:t>
    </dgm:pt>
    <dgm:pt modelId="{82C29000-575F-46BE-8415-990186975444}" type="parTrans" cxnId="{BE0FB6AC-A677-42F1-97AB-1EB3DBF54B55}">
      <dgm:prSet/>
      <dgm:spPr/>
      <dgm:t>
        <a:bodyPr/>
        <a:lstStyle/>
        <a:p>
          <a:endParaRPr lang="en-US"/>
        </a:p>
      </dgm:t>
    </dgm:pt>
    <dgm:pt modelId="{8D2748A6-571C-43D0-9EC6-91C98B9FF8DF}" type="sibTrans" cxnId="{BE0FB6AC-A677-42F1-97AB-1EB3DBF54B55}">
      <dgm:prSet/>
      <dgm:spPr/>
      <dgm:t>
        <a:bodyPr/>
        <a:lstStyle/>
        <a:p>
          <a:endParaRPr lang="en-US"/>
        </a:p>
      </dgm:t>
    </dgm:pt>
    <dgm:pt modelId="{6FBB2568-A638-448E-BF97-99E75FEA6C03}">
      <dgm:prSet phldrT="[Text]"/>
      <dgm:spPr/>
      <dgm:t>
        <a:bodyPr/>
        <a:lstStyle/>
        <a:p>
          <a:r>
            <a:rPr lang="en-US" dirty="0"/>
            <a:t>Research involving cadavers</a:t>
          </a:r>
        </a:p>
      </dgm:t>
    </dgm:pt>
    <dgm:pt modelId="{B736BA91-EBFF-4553-AB67-4B87DAE26C79}" type="parTrans" cxnId="{918EF168-6513-401C-A789-3AD5B758FD0F}">
      <dgm:prSet/>
      <dgm:spPr/>
      <dgm:t>
        <a:bodyPr/>
        <a:lstStyle/>
        <a:p>
          <a:endParaRPr lang="en-US"/>
        </a:p>
      </dgm:t>
    </dgm:pt>
    <dgm:pt modelId="{73F06327-E7D2-4679-B65A-9A24E271A79E}" type="sibTrans" cxnId="{918EF168-6513-401C-A789-3AD5B758FD0F}">
      <dgm:prSet/>
      <dgm:spPr/>
      <dgm:t>
        <a:bodyPr/>
        <a:lstStyle/>
        <a:p>
          <a:endParaRPr lang="en-US"/>
        </a:p>
      </dgm:t>
    </dgm:pt>
    <dgm:pt modelId="{E6D20012-9FF9-4804-8C95-A358E0A49DF3}">
      <dgm:prSet phldrT="[Text]"/>
      <dgm:spPr/>
      <dgm:t>
        <a:bodyPr/>
        <a:lstStyle/>
        <a:p>
          <a:r>
            <a:rPr lang="en-US" b="0" dirty="0"/>
            <a:t>Venous or fingerstick blood collection </a:t>
          </a:r>
          <a:r>
            <a:rPr lang="en-US" b="0" i="1" dirty="0"/>
            <a:t>considering frequency, amount, and subject</a:t>
          </a:r>
        </a:p>
      </dgm:t>
    </dgm:pt>
    <dgm:pt modelId="{5F123773-C1BF-422D-BFA1-01CDC65F66A5}" type="parTrans" cxnId="{5A596C48-897F-4251-BA43-B37BCB737F8C}">
      <dgm:prSet/>
      <dgm:spPr/>
      <dgm:t>
        <a:bodyPr/>
        <a:lstStyle/>
        <a:p>
          <a:endParaRPr lang="en-US"/>
        </a:p>
      </dgm:t>
    </dgm:pt>
    <dgm:pt modelId="{F30AAC0C-ED8D-4913-B878-23C0FFFB2351}" type="sibTrans" cxnId="{5A596C48-897F-4251-BA43-B37BCB737F8C}">
      <dgm:prSet/>
      <dgm:spPr/>
      <dgm:t>
        <a:bodyPr/>
        <a:lstStyle/>
        <a:p>
          <a:endParaRPr lang="en-US"/>
        </a:p>
      </dgm:t>
    </dgm:pt>
    <dgm:pt modelId="{409FF746-64C3-48A7-8130-0DCD278FFA23}">
      <dgm:prSet phldrT="[Text]"/>
      <dgm:spPr/>
      <dgm:t>
        <a:bodyPr/>
        <a:lstStyle/>
        <a:p>
          <a:r>
            <a:rPr lang="en-US" b="0" dirty="0"/>
            <a:t>Non-invasive collection of saliva, hair, nails, teeth, skin swab, sputum, etc. </a:t>
          </a:r>
        </a:p>
      </dgm:t>
    </dgm:pt>
    <dgm:pt modelId="{0FB37371-B81B-41C4-BE1F-119C69CEA6BB}" type="parTrans" cxnId="{21119354-CB9B-422B-B459-04E47070DBBE}">
      <dgm:prSet/>
      <dgm:spPr/>
      <dgm:t>
        <a:bodyPr/>
        <a:lstStyle/>
        <a:p>
          <a:endParaRPr lang="en-US"/>
        </a:p>
      </dgm:t>
    </dgm:pt>
    <dgm:pt modelId="{D20F1ABC-57C1-4712-9DD1-687CD8848BDD}" type="sibTrans" cxnId="{21119354-CB9B-422B-B459-04E47070DBBE}">
      <dgm:prSet/>
      <dgm:spPr/>
      <dgm:t>
        <a:bodyPr/>
        <a:lstStyle/>
        <a:p>
          <a:endParaRPr lang="en-US"/>
        </a:p>
      </dgm:t>
    </dgm:pt>
    <dgm:pt modelId="{DC0A3DEB-FD6D-408C-911A-633D70B94D51}">
      <dgm:prSet phldrT="[Text]"/>
      <dgm:spPr/>
      <dgm:t>
        <a:bodyPr/>
        <a:lstStyle/>
        <a:p>
          <a:r>
            <a:rPr lang="en-US" b="0" dirty="0"/>
            <a:t>Collection of data via non-invasive means (e.g., MRI without contrast, EEG, ECG, pulse ox, etc.)</a:t>
          </a:r>
        </a:p>
      </dgm:t>
    </dgm:pt>
    <dgm:pt modelId="{3EE834CA-CCF3-4580-A8C6-68E25175A07F}" type="parTrans" cxnId="{96D81EF3-7D30-4A36-81A0-F3C7C4BBF2CE}">
      <dgm:prSet/>
      <dgm:spPr/>
      <dgm:t>
        <a:bodyPr/>
        <a:lstStyle/>
        <a:p>
          <a:endParaRPr lang="en-US"/>
        </a:p>
      </dgm:t>
    </dgm:pt>
    <dgm:pt modelId="{6A26EAAA-1153-484E-AC85-AC7D23234E08}" type="sibTrans" cxnId="{96D81EF3-7D30-4A36-81A0-F3C7C4BBF2CE}">
      <dgm:prSet/>
      <dgm:spPr/>
      <dgm:t>
        <a:bodyPr/>
        <a:lstStyle/>
        <a:p>
          <a:endParaRPr lang="en-US"/>
        </a:p>
      </dgm:t>
    </dgm:pt>
    <dgm:pt modelId="{169EFD67-568E-47D7-BFB3-639BF8D5343A}">
      <dgm:prSet phldrT="[Text]"/>
      <dgm:spPr/>
      <dgm:t>
        <a:bodyPr/>
        <a:lstStyle/>
        <a:p>
          <a:r>
            <a:rPr lang="en-US" b="1" i="1" dirty="0"/>
            <a:t>Risks must be minimal</a:t>
          </a:r>
        </a:p>
      </dgm:t>
    </dgm:pt>
    <dgm:pt modelId="{AE7D2F2A-0B5C-4932-8234-816F1635FF76}" type="parTrans" cxnId="{B2BA5B26-A6CB-4DB6-A558-DE66127AADAD}">
      <dgm:prSet/>
      <dgm:spPr/>
      <dgm:t>
        <a:bodyPr/>
        <a:lstStyle/>
        <a:p>
          <a:endParaRPr lang="en-US"/>
        </a:p>
      </dgm:t>
    </dgm:pt>
    <dgm:pt modelId="{A383AB86-ED94-4B34-8AFB-C2C8FE9584A9}" type="sibTrans" cxnId="{B2BA5B26-A6CB-4DB6-A558-DE66127AADAD}">
      <dgm:prSet/>
      <dgm:spPr/>
      <dgm:t>
        <a:bodyPr/>
        <a:lstStyle/>
        <a:p>
          <a:endParaRPr lang="en-US"/>
        </a:p>
      </dgm:t>
    </dgm:pt>
    <dgm:pt modelId="{33D3A7E2-F83E-4D8E-975C-7FECE863E5F8}">
      <dgm:prSet phldrT="[Text]"/>
      <dgm:spPr/>
      <dgm:t>
        <a:bodyPr/>
        <a:lstStyle/>
        <a:p>
          <a:r>
            <a:rPr lang="en-US" dirty="0"/>
            <a:t>Not involving HS Examples:</a:t>
          </a:r>
        </a:p>
      </dgm:t>
    </dgm:pt>
    <dgm:pt modelId="{972CB460-5EAF-4468-B289-93A85770F7D7}" type="parTrans" cxnId="{AF46B438-17C4-451F-B563-37C06EE3C2D3}">
      <dgm:prSet/>
      <dgm:spPr/>
      <dgm:t>
        <a:bodyPr/>
        <a:lstStyle/>
        <a:p>
          <a:endParaRPr lang="en-US"/>
        </a:p>
      </dgm:t>
    </dgm:pt>
    <dgm:pt modelId="{71262502-5473-434E-B8F9-ABE80D45F6D5}" type="sibTrans" cxnId="{AF46B438-17C4-451F-B563-37C06EE3C2D3}">
      <dgm:prSet/>
      <dgm:spPr/>
      <dgm:t>
        <a:bodyPr/>
        <a:lstStyle/>
        <a:p>
          <a:endParaRPr lang="en-US"/>
        </a:p>
      </dgm:t>
    </dgm:pt>
    <dgm:pt modelId="{FFC86C10-915E-42C3-817C-5EC15BFF29DF}">
      <dgm:prSet phldrT="[Text]"/>
      <dgm:spPr/>
      <dgm:t>
        <a:bodyPr/>
        <a:lstStyle/>
        <a:p>
          <a:r>
            <a:rPr lang="en-US" dirty="0"/>
            <a:t>Quality Improvement</a:t>
          </a:r>
        </a:p>
      </dgm:t>
    </dgm:pt>
    <dgm:pt modelId="{9F917F0C-F8A0-45BC-B220-78AE49DD9C09}" type="parTrans" cxnId="{653E7359-DE35-45DF-95C6-3DB98DFBF69A}">
      <dgm:prSet/>
      <dgm:spPr/>
      <dgm:t>
        <a:bodyPr/>
        <a:lstStyle/>
        <a:p>
          <a:endParaRPr lang="en-US"/>
        </a:p>
      </dgm:t>
    </dgm:pt>
    <dgm:pt modelId="{CB3F44D2-D13E-41E7-A0AA-3DE2F6728D72}" type="sibTrans" cxnId="{653E7359-DE35-45DF-95C6-3DB98DFBF69A}">
      <dgm:prSet/>
      <dgm:spPr/>
      <dgm:t>
        <a:bodyPr/>
        <a:lstStyle/>
        <a:p>
          <a:endParaRPr lang="en-US"/>
        </a:p>
      </dgm:t>
    </dgm:pt>
    <dgm:pt modelId="{DD7773C4-DD0F-474D-AB4F-77E82ACC0F93}">
      <dgm:prSet phldrT="[Text]"/>
      <dgm:spPr/>
      <dgm:t>
        <a:bodyPr/>
        <a:lstStyle/>
        <a:p>
          <a:r>
            <a:rPr lang="en-US" dirty="0"/>
            <a:t>Educational Project</a:t>
          </a:r>
        </a:p>
      </dgm:t>
    </dgm:pt>
    <dgm:pt modelId="{C36BCB17-7655-43B6-9880-0051AB59BD3E}" type="parTrans" cxnId="{1B5797AA-4526-4A26-9DD6-88ACB6433B5D}">
      <dgm:prSet/>
      <dgm:spPr/>
      <dgm:t>
        <a:bodyPr/>
        <a:lstStyle/>
        <a:p>
          <a:endParaRPr lang="en-US"/>
        </a:p>
      </dgm:t>
    </dgm:pt>
    <dgm:pt modelId="{3F3D83E3-8C19-4E3F-A223-3736985D6B2D}" type="sibTrans" cxnId="{1B5797AA-4526-4A26-9DD6-88ACB6433B5D}">
      <dgm:prSet/>
      <dgm:spPr/>
      <dgm:t>
        <a:bodyPr/>
        <a:lstStyle/>
        <a:p>
          <a:endParaRPr lang="en-US"/>
        </a:p>
      </dgm:t>
    </dgm:pt>
    <dgm:pt modelId="{7E906363-F7A4-4111-9D0C-0953FC34C20B}" type="pres">
      <dgm:prSet presAssocID="{E513E9A6-1D47-4BBD-979A-93AAFC09E866}" presName="Name0" presStyleCnt="0">
        <dgm:presLayoutVars>
          <dgm:dir/>
          <dgm:animLvl val="lvl"/>
          <dgm:resizeHandles val="exact"/>
        </dgm:presLayoutVars>
      </dgm:prSet>
      <dgm:spPr/>
    </dgm:pt>
    <dgm:pt modelId="{213021FA-18E6-4395-95AD-240AB0086575}" type="pres">
      <dgm:prSet presAssocID="{58970004-B216-4D98-9D99-87DEC1D8A0AC}" presName="composite" presStyleCnt="0"/>
      <dgm:spPr/>
    </dgm:pt>
    <dgm:pt modelId="{CD62D610-89BD-44AC-838F-F7BE37EF6C50}" type="pres">
      <dgm:prSet presAssocID="{58970004-B216-4D98-9D99-87DEC1D8A0AC}" presName="parTx" presStyleLbl="alignNode1" presStyleIdx="0" presStyleCnt="3">
        <dgm:presLayoutVars>
          <dgm:chMax val="0"/>
          <dgm:chPref val="0"/>
          <dgm:bulletEnabled val="1"/>
        </dgm:presLayoutVars>
      </dgm:prSet>
      <dgm:spPr/>
    </dgm:pt>
    <dgm:pt modelId="{B9773514-7BB1-4DC7-87BE-C9AA4E078E3E}" type="pres">
      <dgm:prSet presAssocID="{58970004-B216-4D98-9D99-87DEC1D8A0AC}" presName="desTx" presStyleLbl="alignAccFollowNode1" presStyleIdx="0" presStyleCnt="3">
        <dgm:presLayoutVars>
          <dgm:bulletEnabled val="1"/>
        </dgm:presLayoutVars>
      </dgm:prSet>
      <dgm:spPr/>
    </dgm:pt>
    <dgm:pt modelId="{7C089E9D-F231-487E-AC11-11E87969DD15}" type="pres">
      <dgm:prSet presAssocID="{F0DC28E8-ED96-47CE-8FCC-BD504ACEB541}" presName="space" presStyleCnt="0"/>
      <dgm:spPr/>
    </dgm:pt>
    <dgm:pt modelId="{DAB6A2AE-AB48-4612-AA58-3F76B943B145}" type="pres">
      <dgm:prSet presAssocID="{DCE7C943-CE82-489E-82AC-48F2D9A1D6B7}" presName="composite" presStyleCnt="0"/>
      <dgm:spPr/>
    </dgm:pt>
    <dgm:pt modelId="{7884B3A9-53B6-4A4B-8DEF-72114E96339A}" type="pres">
      <dgm:prSet presAssocID="{DCE7C943-CE82-489E-82AC-48F2D9A1D6B7}" presName="parTx" presStyleLbl="alignNode1" presStyleIdx="1" presStyleCnt="3">
        <dgm:presLayoutVars>
          <dgm:chMax val="0"/>
          <dgm:chPref val="0"/>
          <dgm:bulletEnabled val="1"/>
        </dgm:presLayoutVars>
      </dgm:prSet>
      <dgm:spPr/>
    </dgm:pt>
    <dgm:pt modelId="{ECE4E8B1-0EEA-44CF-83E6-5FCD96D586FD}" type="pres">
      <dgm:prSet presAssocID="{DCE7C943-CE82-489E-82AC-48F2D9A1D6B7}" presName="desTx" presStyleLbl="alignAccFollowNode1" presStyleIdx="1" presStyleCnt="3">
        <dgm:presLayoutVars>
          <dgm:bulletEnabled val="1"/>
        </dgm:presLayoutVars>
      </dgm:prSet>
      <dgm:spPr/>
    </dgm:pt>
    <dgm:pt modelId="{53EC0CE7-8FB6-4475-B33C-2F8197975382}" type="pres">
      <dgm:prSet presAssocID="{A8D3305B-0E90-470D-839F-C90C49144C60}" presName="space" presStyleCnt="0"/>
      <dgm:spPr/>
    </dgm:pt>
    <dgm:pt modelId="{5D2B142F-00DD-4DD0-8793-1B0FD36E3A22}" type="pres">
      <dgm:prSet presAssocID="{5D837F7D-67D0-4385-A12B-28B39500AA1C}" presName="composite" presStyleCnt="0"/>
      <dgm:spPr/>
    </dgm:pt>
    <dgm:pt modelId="{ECAFB549-BA2C-4D7F-A93F-808FE100BAC5}" type="pres">
      <dgm:prSet presAssocID="{5D837F7D-67D0-4385-A12B-28B39500AA1C}" presName="parTx" presStyleLbl="alignNode1" presStyleIdx="2" presStyleCnt="3">
        <dgm:presLayoutVars>
          <dgm:chMax val="0"/>
          <dgm:chPref val="0"/>
          <dgm:bulletEnabled val="1"/>
        </dgm:presLayoutVars>
      </dgm:prSet>
      <dgm:spPr/>
    </dgm:pt>
    <dgm:pt modelId="{9AC4F9FE-F6FB-4DE3-9547-3FBA987E3EA7}" type="pres">
      <dgm:prSet presAssocID="{5D837F7D-67D0-4385-A12B-28B39500AA1C}" presName="desTx" presStyleLbl="alignAccFollowNode1" presStyleIdx="2" presStyleCnt="3">
        <dgm:presLayoutVars>
          <dgm:bulletEnabled val="1"/>
        </dgm:presLayoutVars>
      </dgm:prSet>
      <dgm:spPr/>
    </dgm:pt>
  </dgm:ptLst>
  <dgm:cxnLst>
    <dgm:cxn modelId="{7C862F00-F229-4FED-B209-07F79AF520DD}" srcId="{5D837F7D-67D0-4385-A12B-28B39500AA1C}" destId="{E9233F44-9A95-4A3C-AFAF-B22BFC2B951F}" srcOrd="0" destOrd="0" parTransId="{97A76A70-FEAE-40A9-B5DA-A49596BA4E0E}" sibTransId="{E389718F-B9A4-497C-A5B7-C4D7AB69B523}"/>
    <dgm:cxn modelId="{766DA404-0311-4728-9142-1D16E3C5D51D}" srcId="{33D3A7E2-F83E-4D8E-975C-7FECE863E5F8}" destId="{A07DA95C-8E10-478B-87E8-580FA47B2B61}" srcOrd="1" destOrd="0" parTransId="{A204C66F-CD22-4F48-B232-13BD64E8605A}" sibTransId="{57BC0E45-943A-4376-901C-594FA3780525}"/>
    <dgm:cxn modelId="{06C7D60D-99CA-41F5-983D-041B1B7F16EB}" type="presOf" srcId="{60EF0C4F-E414-4D75-872B-5A1671B357B5}" destId="{ECE4E8B1-0EEA-44CF-83E6-5FCD96D586FD}" srcOrd="0" destOrd="1" presId="urn:microsoft.com/office/officeart/2005/8/layout/hList1"/>
    <dgm:cxn modelId="{23805012-F003-4E1E-A543-103336DA0FDB}" type="presOf" srcId="{DCE7C943-CE82-489E-82AC-48F2D9A1D6B7}" destId="{7884B3A9-53B6-4A4B-8DEF-72114E96339A}" srcOrd="0" destOrd="0" presId="urn:microsoft.com/office/officeart/2005/8/layout/hList1"/>
    <dgm:cxn modelId="{BEBFE015-E444-4081-BDB5-DD40966E8980}" srcId="{58970004-B216-4D98-9D99-87DEC1D8A0AC}" destId="{5DB13AA2-D90F-4618-8AF6-5571A7E02D43}" srcOrd="0" destOrd="0" parTransId="{4F57D90E-622F-4FE7-BD4C-E0CB84793265}" sibTransId="{7BE42B5A-4081-4B3A-8B2A-94552664F276}"/>
    <dgm:cxn modelId="{636B0D1B-B8EA-4813-8E40-2BA6B6D98379}" type="presOf" srcId="{E513E9A6-1D47-4BBD-979A-93AAFC09E866}" destId="{7E906363-F7A4-4111-9D0C-0953FC34C20B}" srcOrd="0" destOrd="0" presId="urn:microsoft.com/office/officeart/2005/8/layout/hList1"/>
    <dgm:cxn modelId="{B2BA5B26-A6CB-4DB6-A558-DE66127AADAD}" srcId="{E9233F44-9A95-4A3C-AFAF-B22BFC2B951F}" destId="{169EFD67-568E-47D7-BFB3-639BF8D5343A}" srcOrd="0" destOrd="0" parTransId="{AE7D2F2A-0B5C-4932-8234-816F1635FF76}" sibTransId="{A383AB86-ED94-4B34-8AFB-C2C8FE9584A9}"/>
    <dgm:cxn modelId="{7BBD842B-98E9-4F06-A7B5-99BBB1060F89}" type="presOf" srcId="{6FBB2568-A638-448E-BF97-99E75FEA6C03}" destId="{B9773514-7BB1-4DC7-87BE-C9AA4E078E3E}" srcOrd="0" destOrd="7" presId="urn:microsoft.com/office/officeart/2005/8/layout/hList1"/>
    <dgm:cxn modelId="{9AABCB32-F5E1-4F22-AA7E-C280F2B4D6B0}" type="presOf" srcId="{58970004-B216-4D98-9D99-87DEC1D8A0AC}" destId="{CD62D610-89BD-44AC-838F-F7BE37EF6C50}" srcOrd="0" destOrd="0" presId="urn:microsoft.com/office/officeart/2005/8/layout/hList1"/>
    <dgm:cxn modelId="{AF46B438-17C4-451F-B563-37C06EE3C2D3}" srcId="{58970004-B216-4D98-9D99-87DEC1D8A0AC}" destId="{33D3A7E2-F83E-4D8E-975C-7FECE863E5F8}" srcOrd="1" destOrd="0" parTransId="{972CB460-5EAF-4468-B289-93A85770F7D7}" sibTransId="{71262502-5473-434E-B8F9-ABE80D45F6D5}"/>
    <dgm:cxn modelId="{3DE2503A-2C8C-4023-8655-9230B466DD90}" srcId="{E513E9A6-1D47-4BBD-979A-93AAFC09E866}" destId="{DCE7C943-CE82-489E-82AC-48F2D9A1D6B7}" srcOrd="1" destOrd="0" parTransId="{7A92ED2D-750A-49AF-A861-DF6E2A6BE263}" sibTransId="{A8D3305B-0E90-470D-839F-C90C49144C60}"/>
    <dgm:cxn modelId="{AB895D67-477A-4CE4-BA8E-745BFC7BD6D3}" type="presOf" srcId="{DC0A3DEB-FD6D-408C-911A-633D70B94D51}" destId="{9AC4F9FE-F6FB-4DE3-9547-3FBA987E3EA7}" srcOrd="0" destOrd="4" presId="urn:microsoft.com/office/officeart/2005/8/layout/hList1"/>
    <dgm:cxn modelId="{5A596C48-897F-4251-BA43-B37BCB737F8C}" srcId="{5D837F7D-67D0-4385-A12B-28B39500AA1C}" destId="{E6D20012-9FF9-4804-8C95-A358E0A49DF3}" srcOrd="2" destOrd="0" parTransId="{5F123773-C1BF-422D-BFA1-01CDC65F66A5}" sibTransId="{F30AAC0C-ED8D-4913-B878-23C0FFFB2351}"/>
    <dgm:cxn modelId="{33A69C68-DE19-46E3-A082-400C4DC1B835}" type="presOf" srcId="{E6D20012-9FF9-4804-8C95-A358E0A49DF3}" destId="{9AC4F9FE-F6FB-4DE3-9547-3FBA987E3EA7}" srcOrd="0" destOrd="3" presId="urn:microsoft.com/office/officeart/2005/8/layout/hList1"/>
    <dgm:cxn modelId="{8E33DB48-DE6B-4952-B28E-69072F984659}" srcId="{DCE7C943-CE82-489E-82AC-48F2D9A1D6B7}" destId="{62C150B1-29E3-425E-9CEF-FF3793EDA0F6}" srcOrd="0" destOrd="0" parTransId="{F1BAA92E-B416-4E66-9307-84B0DDE94FCA}" sibTransId="{23F3AD28-CC4A-4974-831D-87E446612C13}"/>
    <dgm:cxn modelId="{918EF168-6513-401C-A789-3AD5B758FD0F}" srcId="{33D3A7E2-F83E-4D8E-975C-7FECE863E5F8}" destId="{6FBB2568-A638-448E-BF97-99E75FEA6C03}" srcOrd="3" destOrd="0" parTransId="{B736BA91-EBFF-4553-AB67-4B87DAE26C79}" sibTransId="{73F06327-E7D2-4679-B65A-9A24E271A79E}"/>
    <dgm:cxn modelId="{B60FB449-688A-4B4A-A0AC-4C0E10B30BAC}" type="presOf" srcId="{E9233F44-9A95-4A3C-AFAF-B22BFC2B951F}" destId="{9AC4F9FE-F6FB-4DE3-9547-3FBA987E3EA7}" srcOrd="0" destOrd="0" presId="urn:microsoft.com/office/officeart/2005/8/layout/hList1"/>
    <dgm:cxn modelId="{21119354-CB9B-422B-B459-04E47070DBBE}" srcId="{5D837F7D-67D0-4385-A12B-28B39500AA1C}" destId="{409FF746-64C3-48A7-8130-0DCD278FFA23}" srcOrd="1" destOrd="0" parTransId="{0FB37371-B81B-41C4-BE1F-119C69CEA6BB}" sibTransId="{D20F1ABC-57C1-4712-9DD1-687CD8848BDD}"/>
    <dgm:cxn modelId="{E9D76F59-73ED-4739-8131-AB67FB74D582}" srcId="{E513E9A6-1D47-4BBD-979A-93AAFC09E866}" destId="{5D837F7D-67D0-4385-A12B-28B39500AA1C}" srcOrd="2" destOrd="0" parTransId="{4CC1BDD4-5E52-4BA9-9DE2-DBBA6CB613AC}" sibTransId="{5AEA3847-F927-4863-AD31-A1FA542F3C6F}"/>
    <dgm:cxn modelId="{653E7359-DE35-45DF-95C6-3DB98DFBF69A}" srcId="{5DB13AA2-D90F-4618-8AF6-5571A7E02D43}" destId="{FFC86C10-915E-42C3-817C-5EC15BFF29DF}" srcOrd="0" destOrd="0" parTransId="{9F917F0C-F8A0-45BC-B220-78AE49DD9C09}" sibTransId="{CB3F44D2-D13E-41E7-A0AA-3DE2F6728D72}"/>
    <dgm:cxn modelId="{9F29D080-3FF1-41A0-9366-1A7EB61D9EA0}" type="presOf" srcId="{62C150B1-29E3-425E-9CEF-FF3793EDA0F6}" destId="{ECE4E8B1-0EEA-44CF-83E6-5FCD96D586FD}" srcOrd="0" destOrd="0" presId="urn:microsoft.com/office/officeart/2005/8/layout/hList1"/>
    <dgm:cxn modelId="{6CC87982-6C56-47CB-902A-8906136ED80A}" type="presOf" srcId="{169EFD67-568E-47D7-BFB3-639BF8D5343A}" destId="{9AC4F9FE-F6FB-4DE3-9547-3FBA987E3EA7}" srcOrd="0" destOrd="1" presId="urn:microsoft.com/office/officeart/2005/8/layout/hList1"/>
    <dgm:cxn modelId="{9FC41B87-9BAE-4D39-8013-283EF3265C85}" type="presOf" srcId="{33D3A7E2-F83E-4D8E-975C-7FECE863E5F8}" destId="{B9773514-7BB1-4DC7-87BE-C9AA4E078E3E}" srcOrd="0" destOrd="3" presId="urn:microsoft.com/office/officeart/2005/8/layout/hList1"/>
    <dgm:cxn modelId="{C828F389-8D56-4DBB-9CBA-2AD23DE52BB0}" type="presOf" srcId="{EEFBCD97-3BCD-42E8-B6F7-0496D3D8C49A}" destId="{ECE4E8B1-0EEA-44CF-83E6-5FCD96D586FD}" srcOrd="0" destOrd="2" presId="urn:microsoft.com/office/officeart/2005/8/layout/hList1"/>
    <dgm:cxn modelId="{4A016191-DAB0-4D5E-B992-FDBAE6FB27B2}" type="presOf" srcId="{DD7773C4-DD0F-474D-AB4F-77E82ACC0F93}" destId="{B9773514-7BB1-4DC7-87BE-C9AA4E078E3E}" srcOrd="0" destOrd="2" presId="urn:microsoft.com/office/officeart/2005/8/layout/hList1"/>
    <dgm:cxn modelId="{515B0892-7F8F-4B61-BD55-4067A0DA2A69}" srcId="{E513E9A6-1D47-4BBD-979A-93AAFC09E866}" destId="{58970004-B216-4D98-9D99-87DEC1D8A0AC}" srcOrd="0" destOrd="0" parTransId="{36184790-CE47-4BD9-9299-A392BAF4A474}" sibTransId="{F0DC28E8-ED96-47CE-8FCC-BD504ACEB541}"/>
    <dgm:cxn modelId="{8CF44DA2-1817-472A-B219-9B79511A23F1}" srcId="{DCE7C943-CE82-489E-82AC-48F2D9A1D6B7}" destId="{EEFBCD97-3BCD-42E8-B6F7-0496D3D8C49A}" srcOrd="2" destOrd="0" parTransId="{68111A6E-BAAC-4F76-8AFC-49ADD71F7CD4}" sibTransId="{FC57738A-657A-46B0-AAAF-43F00860E29A}"/>
    <dgm:cxn modelId="{3AC761A4-63E7-46F5-BA11-16EC0FA1CFE7}" type="presOf" srcId="{17F87F33-2FD3-4681-B735-20A5C580566A}" destId="{ECE4E8B1-0EEA-44CF-83E6-5FCD96D586FD}" srcOrd="0" destOrd="4" presId="urn:microsoft.com/office/officeart/2005/8/layout/hList1"/>
    <dgm:cxn modelId="{1B5797AA-4526-4A26-9DD6-88ACB6433B5D}" srcId="{5DB13AA2-D90F-4618-8AF6-5571A7E02D43}" destId="{DD7773C4-DD0F-474D-AB4F-77E82ACC0F93}" srcOrd="1" destOrd="0" parTransId="{C36BCB17-7655-43B6-9880-0051AB59BD3E}" sibTransId="{3F3D83E3-8C19-4E3F-A223-3736985D6B2D}"/>
    <dgm:cxn modelId="{BE0FB6AC-A677-42F1-97AB-1EB3DBF54B55}" srcId="{33D3A7E2-F83E-4D8E-975C-7FECE863E5F8}" destId="{45A30C8F-4FA2-4220-8149-57F8CC789EE9}" srcOrd="2" destOrd="0" parTransId="{82C29000-575F-46BE-8415-990186975444}" sibTransId="{8D2748A6-571C-43D0-9EC6-91C98B9FF8DF}"/>
    <dgm:cxn modelId="{27FF5CAD-1C61-4A5F-B322-B79E0917750B}" type="presOf" srcId="{BD4322CC-D60C-4750-97BA-1387461074B7}" destId="{B9773514-7BB1-4DC7-87BE-C9AA4E078E3E}" srcOrd="0" destOrd="4" presId="urn:microsoft.com/office/officeart/2005/8/layout/hList1"/>
    <dgm:cxn modelId="{6E5F8EAD-9BC9-4C7F-9792-22EDF6ACF491}" type="presOf" srcId="{409FF746-64C3-48A7-8130-0DCD278FFA23}" destId="{9AC4F9FE-F6FB-4DE3-9547-3FBA987E3EA7}" srcOrd="0" destOrd="2" presId="urn:microsoft.com/office/officeart/2005/8/layout/hList1"/>
    <dgm:cxn modelId="{285054B6-B26B-41A3-BF8B-17FD85DEF57D}" type="presOf" srcId="{A07DA95C-8E10-478B-87E8-580FA47B2B61}" destId="{B9773514-7BB1-4DC7-87BE-C9AA4E078E3E}" srcOrd="0" destOrd="5" presId="urn:microsoft.com/office/officeart/2005/8/layout/hList1"/>
    <dgm:cxn modelId="{D8773EB7-5505-46E5-9FB2-CE18913DD113}" type="presOf" srcId="{45A30C8F-4FA2-4220-8149-57F8CC789EE9}" destId="{B9773514-7BB1-4DC7-87BE-C9AA4E078E3E}" srcOrd="0" destOrd="6" presId="urn:microsoft.com/office/officeart/2005/8/layout/hList1"/>
    <dgm:cxn modelId="{E3B52CBD-F01F-46FF-A8D5-9AE63161AE97}" srcId="{DCE7C943-CE82-489E-82AC-48F2D9A1D6B7}" destId="{60EF0C4F-E414-4D75-872B-5A1671B357B5}" srcOrd="1" destOrd="0" parTransId="{F6AEEF51-FB5A-494B-8013-9100EB8B4A6F}" sibTransId="{EDD12C43-B732-43F8-AE26-CE2CC93E6051}"/>
    <dgm:cxn modelId="{8C6A1DBF-6C17-4E3C-9A90-4EB6E9A2DB52}" type="presOf" srcId="{5D837F7D-67D0-4385-A12B-28B39500AA1C}" destId="{ECAFB549-BA2C-4D7F-A93F-808FE100BAC5}" srcOrd="0" destOrd="0" presId="urn:microsoft.com/office/officeart/2005/8/layout/hList1"/>
    <dgm:cxn modelId="{6377CBBF-A4E6-48EF-8085-65F0B29A54FF}" type="presOf" srcId="{FFC86C10-915E-42C3-817C-5EC15BFF29DF}" destId="{B9773514-7BB1-4DC7-87BE-C9AA4E078E3E}" srcOrd="0" destOrd="1" presId="urn:microsoft.com/office/officeart/2005/8/layout/hList1"/>
    <dgm:cxn modelId="{12C683D5-6397-4C1A-90AD-7C73C597B4A6}" srcId="{33D3A7E2-F83E-4D8E-975C-7FECE863E5F8}" destId="{BD4322CC-D60C-4750-97BA-1387461074B7}" srcOrd="0" destOrd="0" parTransId="{BD9220E2-7AAC-47EF-81A5-CCA4B254264A}" sibTransId="{835CD56D-EDF6-4A6F-9134-A2C552679732}"/>
    <dgm:cxn modelId="{AB86E8DB-0256-4AE2-A0EC-33F79C0198C2}" srcId="{EEFBCD97-3BCD-42E8-B6F7-0496D3D8C49A}" destId="{17F87F33-2FD3-4681-B735-20A5C580566A}" srcOrd="1" destOrd="0" parTransId="{9BD92F68-D88F-4DC2-A5EA-2D7F0C6AED04}" sibTransId="{40079EDF-1BEC-4B61-9D6F-0CDF519571BC}"/>
    <dgm:cxn modelId="{E2110EDC-1E8C-414C-B1F2-274865775133}" type="presOf" srcId="{F0CE29D2-62F2-48FD-A6FC-602195A7E115}" destId="{ECE4E8B1-0EEA-44CF-83E6-5FCD96D586FD}" srcOrd="0" destOrd="3" presId="urn:microsoft.com/office/officeart/2005/8/layout/hList1"/>
    <dgm:cxn modelId="{5CB6EBEF-B1D1-4AE4-B123-9E548878AB19}" type="presOf" srcId="{5DB13AA2-D90F-4618-8AF6-5571A7E02D43}" destId="{B9773514-7BB1-4DC7-87BE-C9AA4E078E3E}" srcOrd="0" destOrd="0" presId="urn:microsoft.com/office/officeart/2005/8/layout/hList1"/>
    <dgm:cxn modelId="{96D81EF3-7D30-4A36-81A0-F3C7C4BBF2CE}" srcId="{5D837F7D-67D0-4385-A12B-28B39500AA1C}" destId="{DC0A3DEB-FD6D-408C-911A-633D70B94D51}" srcOrd="3" destOrd="0" parTransId="{3EE834CA-CCF3-4580-A8C6-68E25175A07F}" sibTransId="{6A26EAAA-1153-484E-AC85-AC7D23234E08}"/>
    <dgm:cxn modelId="{8C8965F3-2509-4A18-B30C-520848BFB780}" srcId="{EEFBCD97-3BCD-42E8-B6F7-0496D3D8C49A}" destId="{F0CE29D2-62F2-48FD-A6FC-602195A7E115}" srcOrd="0" destOrd="0" parTransId="{2130DF8C-1ECE-4FBE-A9EA-71BDEB4FCC64}" sibTransId="{2CAB5688-3666-415F-A905-D968ED36C044}"/>
    <dgm:cxn modelId="{A8C63393-E747-47BE-B2BA-0AD027A88A49}" type="presParOf" srcId="{7E906363-F7A4-4111-9D0C-0953FC34C20B}" destId="{213021FA-18E6-4395-95AD-240AB0086575}" srcOrd="0" destOrd="0" presId="urn:microsoft.com/office/officeart/2005/8/layout/hList1"/>
    <dgm:cxn modelId="{46D4BD72-F610-42AD-97FB-1E74CE9F34DB}" type="presParOf" srcId="{213021FA-18E6-4395-95AD-240AB0086575}" destId="{CD62D610-89BD-44AC-838F-F7BE37EF6C50}" srcOrd="0" destOrd="0" presId="urn:microsoft.com/office/officeart/2005/8/layout/hList1"/>
    <dgm:cxn modelId="{8ABA47AE-B6CE-462D-ACA7-2911876EBF4B}" type="presParOf" srcId="{213021FA-18E6-4395-95AD-240AB0086575}" destId="{B9773514-7BB1-4DC7-87BE-C9AA4E078E3E}" srcOrd="1" destOrd="0" presId="urn:microsoft.com/office/officeart/2005/8/layout/hList1"/>
    <dgm:cxn modelId="{672CE59E-5F1A-4194-9157-9ED44FFA118A}" type="presParOf" srcId="{7E906363-F7A4-4111-9D0C-0953FC34C20B}" destId="{7C089E9D-F231-487E-AC11-11E87969DD15}" srcOrd="1" destOrd="0" presId="urn:microsoft.com/office/officeart/2005/8/layout/hList1"/>
    <dgm:cxn modelId="{37504245-519D-4FCD-ACB2-4B87FBD4FE7E}" type="presParOf" srcId="{7E906363-F7A4-4111-9D0C-0953FC34C20B}" destId="{DAB6A2AE-AB48-4612-AA58-3F76B943B145}" srcOrd="2" destOrd="0" presId="urn:microsoft.com/office/officeart/2005/8/layout/hList1"/>
    <dgm:cxn modelId="{3A346A0F-64E1-441F-8D0B-046762213D3F}" type="presParOf" srcId="{DAB6A2AE-AB48-4612-AA58-3F76B943B145}" destId="{7884B3A9-53B6-4A4B-8DEF-72114E96339A}" srcOrd="0" destOrd="0" presId="urn:microsoft.com/office/officeart/2005/8/layout/hList1"/>
    <dgm:cxn modelId="{32FEA36E-1E41-43BF-A1E3-73CD501A2C27}" type="presParOf" srcId="{DAB6A2AE-AB48-4612-AA58-3F76B943B145}" destId="{ECE4E8B1-0EEA-44CF-83E6-5FCD96D586FD}" srcOrd="1" destOrd="0" presId="urn:microsoft.com/office/officeart/2005/8/layout/hList1"/>
    <dgm:cxn modelId="{2DE69B61-DEEF-47EE-92CF-1AD5C6E6F16C}" type="presParOf" srcId="{7E906363-F7A4-4111-9D0C-0953FC34C20B}" destId="{53EC0CE7-8FB6-4475-B33C-2F8197975382}" srcOrd="3" destOrd="0" presId="urn:microsoft.com/office/officeart/2005/8/layout/hList1"/>
    <dgm:cxn modelId="{A357FA26-B2AA-446F-9174-B9B92770EAE9}" type="presParOf" srcId="{7E906363-F7A4-4111-9D0C-0953FC34C20B}" destId="{5D2B142F-00DD-4DD0-8793-1B0FD36E3A22}" srcOrd="4" destOrd="0" presId="urn:microsoft.com/office/officeart/2005/8/layout/hList1"/>
    <dgm:cxn modelId="{5981D2A3-7304-498C-B35C-49947DE0CBB2}" type="presParOf" srcId="{5D2B142F-00DD-4DD0-8793-1B0FD36E3A22}" destId="{ECAFB549-BA2C-4D7F-A93F-808FE100BAC5}" srcOrd="0" destOrd="0" presId="urn:microsoft.com/office/officeart/2005/8/layout/hList1"/>
    <dgm:cxn modelId="{C432E17A-6DB9-4B33-9BE9-64BA3275DD69}" type="presParOf" srcId="{5D2B142F-00DD-4DD0-8793-1B0FD36E3A22}" destId="{9AC4F9FE-F6FB-4DE3-9547-3FBA987E3EA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BC115D-2A70-49D4-886B-27E8BE50A350}" type="doc">
      <dgm:prSet loTypeId="urn:microsoft.com/office/officeart/2005/8/layout/radial1" loCatId="relationship" qsTypeId="urn:microsoft.com/office/officeart/2005/8/quickstyle/simple1" qsCatId="simple" csTypeId="urn:microsoft.com/office/officeart/2005/8/colors/colorful4" csCatId="colorful" phldr="1"/>
      <dgm:spPr/>
      <dgm:t>
        <a:bodyPr/>
        <a:lstStyle/>
        <a:p>
          <a:endParaRPr lang="en-US"/>
        </a:p>
      </dgm:t>
    </dgm:pt>
    <dgm:pt modelId="{1C5C587C-88AE-4CA2-A0F2-E9F43DA9F10C}">
      <dgm:prSet phldrT="[Text]"/>
      <dgm:spPr/>
      <dgm:t>
        <a:bodyPr/>
        <a:lstStyle/>
        <a:p>
          <a:pPr algn="ctr"/>
          <a:r>
            <a:rPr lang="en-US" dirty="0"/>
            <a:t>Criteria for Approval</a:t>
          </a:r>
        </a:p>
      </dgm:t>
    </dgm:pt>
    <dgm:pt modelId="{E0F6A15E-65EC-4859-86C1-18BC52CEA4BA}" type="parTrans" cxnId="{9C875AA0-501B-4AE7-8A49-8DC587489385}">
      <dgm:prSet/>
      <dgm:spPr/>
      <dgm:t>
        <a:bodyPr/>
        <a:lstStyle/>
        <a:p>
          <a:pPr algn="ctr"/>
          <a:endParaRPr lang="en-US"/>
        </a:p>
      </dgm:t>
    </dgm:pt>
    <dgm:pt modelId="{6D39972F-A971-4BB5-963C-E1E56A64FEF3}" type="sibTrans" cxnId="{9C875AA0-501B-4AE7-8A49-8DC587489385}">
      <dgm:prSet/>
      <dgm:spPr/>
      <dgm:t>
        <a:bodyPr/>
        <a:lstStyle/>
        <a:p>
          <a:pPr algn="ctr"/>
          <a:endParaRPr lang="en-US"/>
        </a:p>
      </dgm:t>
    </dgm:pt>
    <dgm:pt modelId="{CBEF7398-8455-4895-9370-850BA9101DFC}">
      <dgm:prSet phldrT="[Text]"/>
      <dgm:spPr/>
      <dgm:t>
        <a:bodyPr/>
        <a:lstStyle/>
        <a:p>
          <a:pPr algn="ctr"/>
          <a:r>
            <a:rPr lang="en-US" dirty="0"/>
            <a:t>Risks to subjects are minimized </a:t>
          </a:r>
        </a:p>
      </dgm:t>
    </dgm:pt>
    <dgm:pt modelId="{A311AFE1-F0D6-420B-B941-1A97DC9F2A31}" type="parTrans" cxnId="{F3D8B33D-9872-4972-A6BE-60417C9C8999}">
      <dgm:prSet/>
      <dgm:spPr/>
      <dgm:t>
        <a:bodyPr/>
        <a:lstStyle/>
        <a:p>
          <a:pPr algn="ctr"/>
          <a:endParaRPr lang="en-US"/>
        </a:p>
      </dgm:t>
    </dgm:pt>
    <dgm:pt modelId="{5CDB5D82-3062-43A6-BF13-A8C6E1B44523}" type="sibTrans" cxnId="{F3D8B33D-9872-4972-A6BE-60417C9C8999}">
      <dgm:prSet/>
      <dgm:spPr/>
      <dgm:t>
        <a:bodyPr/>
        <a:lstStyle/>
        <a:p>
          <a:pPr algn="ctr"/>
          <a:endParaRPr lang="en-US"/>
        </a:p>
      </dgm:t>
    </dgm:pt>
    <dgm:pt modelId="{AC30C279-1DC9-4E87-9F6E-76AFA388C6F4}">
      <dgm:prSet phldrT="[Text]"/>
      <dgm:spPr/>
      <dgm:t>
        <a:bodyPr/>
        <a:lstStyle/>
        <a:p>
          <a:pPr algn="ctr"/>
          <a:r>
            <a:rPr lang="en-US"/>
            <a:t>Equitable subject selection</a:t>
          </a:r>
        </a:p>
      </dgm:t>
    </dgm:pt>
    <dgm:pt modelId="{7E6888B8-BD3C-4E76-A959-CE7D73122265}" type="parTrans" cxnId="{D72D0901-94D0-4ADA-9767-86F820EA5F67}">
      <dgm:prSet/>
      <dgm:spPr/>
      <dgm:t>
        <a:bodyPr/>
        <a:lstStyle/>
        <a:p>
          <a:pPr algn="ctr"/>
          <a:endParaRPr lang="en-US"/>
        </a:p>
      </dgm:t>
    </dgm:pt>
    <dgm:pt modelId="{E83D7A16-D801-4D59-A2F3-973D357E6554}" type="sibTrans" cxnId="{D72D0901-94D0-4ADA-9767-86F820EA5F67}">
      <dgm:prSet/>
      <dgm:spPr/>
      <dgm:t>
        <a:bodyPr/>
        <a:lstStyle/>
        <a:p>
          <a:pPr algn="ctr"/>
          <a:endParaRPr lang="en-US"/>
        </a:p>
      </dgm:t>
    </dgm:pt>
    <dgm:pt modelId="{9A5ECFCB-A7C2-4D3C-88F2-3E5F4159232B}">
      <dgm:prSet phldrT="[Text]"/>
      <dgm:spPr/>
      <dgm:t>
        <a:bodyPr/>
        <a:lstStyle/>
        <a:p>
          <a:pPr algn="ctr"/>
          <a:r>
            <a:rPr lang="en-US"/>
            <a:t>Adequate protections to protect privacy and confidentiality</a:t>
          </a:r>
        </a:p>
      </dgm:t>
    </dgm:pt>
    <dgm:pt modelId="{76992D9E-2209-47AA-AA39-D5F1619CAB1A}" type="parTrans" cxnId="{2BE6C73E-491D-4644-86AA-04467C6E7E00}">
      <dgm:prSet/>
      <dgm:spPr/>
      <dgm:t>
        <a:bodyPr/>
        <a:lstStyle/>
        <a:p>
          <a:pPr algn="ctr"/>
          <a:endParaRPr lang="en-US"/>
        </a:p>
      </dgm:t>
    </dgm:pt>
    <dgm:pt modelId="{16346DF1-06B6-4782-BD35-98AE619E3AA8}" type="sibTrans" cxnId="{2BE6C73E-491D-4644-86AA-04467C6E7E00}">
      <dgm:prSet/>
      <dgm:spPr/>
      <dgm:t>
        <a:bodyPr/>
        <a:lstStyle/>
        <a:p>
          <a:pPr algn="ctr"/>
          <a:endParaRPr lang="en-US"/>
        </a:p>
      </dgm:t>
    </dgm:pt>
    <dgm:pt modelId="{E25A8296-7AD5-4981-B6BD-28DB197187ED}">
      <dgm:prSet phldrT="[Text]"/>
      <dgm:spPr/>
      <dgm:t>
        <a:bodyPr/>
        <a:lstStyle/>
        <a:p>
          <a:pPr algn="ctr"/>
          <a:r>
            <a:rPr lang="en-US"/>
            <a:t>Additional safeguards for vulnerable subjects</a:t>
          </a:r>
        </a:p>
      </dgm:t>
    </dgm:pt>
    <dgm:pt modelId="{12C8BB84-EA7F-49E1-BC03-B19AF4A7E004}" type="parTrans" cxnId="{8D093B79-FAF1-47D6-84F5-D792DCC629E6}">
      <dgm:prSet/>
      <dgm:spPr/>
      <dgm:t>
        <a:bodyPr/>
        <a:lstStyle/>
        <a:p>
          <a:pPr algn="ctr"/>
          <a:endParaRPr lang="en-US"/>
        </a:p>
      </dgm:t>
    </dgm:pt>
    <dgm:pt modelId="{5195D7B5-5F30-457F-BB4A-FE69012FA6C4}" type="sibTrans" cxnId="{8D093B79-FAF1-47D6-84F5-D792DCC629E6}">
      <dgm:prSet/>
      <dgm:spPr/>
      <dgm:t>
        <a:bodyPr/>
        <a:lstStyle/>
        <a:p>
          <a:pPr algn="ctr"/>
          <a:endParaRPr lang="en-US"/>
        </a:p>
      </dgm:t>
    </dgm:pt>
    <dgm:pt modelId="{C7CA3337-E259-4480-89B0-7878BF155470}">
      <dgm:prSet phldrT="[Text]"/>
      <dgm:spPr/>
      <dgm:t>
        <a:bodyPr/>
        <a:lstStyle/>
        <a:p>
          <a:pPr algn="ctr"/>
          <a:r>
            <a:rPr lang="en-US" dirty="0"/>
            <a:t>Risks are reasonable in relation to benefits</a:t>
          </a:r>
        </a:p>
      </dgm:t>
    </dgm:pt>
    <dgm:pt modelId="{B972AFFD-57E1-418A-A773-68B41B90A670}" type="parTrans" cxnId="{D951F86A-1F82-478D-8451-C0C63315CAE6}">
      <dgm:prSet/>
      <dgm:spPr/>
      <dgm:t>
        <a:bodyPr/>
        <a:lstStyle/>
        <a:p>
          <a:pPr algn="ctr"/>
          <a:endParaRPr lang="en-US"/>
        </a:p>
      </dgm:t>
    </dgm:pt>
    <dgm:pt modelId="{7D01D4F2-3A6C-4F7E-AECB-BF45ECF35BA3}" type="sibTrans" cxnId="{D951F86A-1F82-478D-8451-C0C63315CAE6}">
      <dgm:prSet/>
      <dgm:spPr/>
      <dgm:t>
        <a:bodyPr/>
        <a:lstStyle/>
        <a:p>
          <a:pPr algn="ctr"/>
          <a:endParaRPr lang="en-US"/>
        </a:p>
      </dgm:t>
    </dgm:pt>
    <dgm:pt modelId="{DC74DF2E-87F8-4F47-9378-B4CE251D30E1}">
      <dgm:prSet phldrT="[Text]"/>
      <dgm:spPr/>
      <dgm:t>
        <a:bodyPr/>
        <a:lstStyle/>
        <a:p>
          <a:pPr algn="ctr"/>
          <a:r>
            <a:rPr lang="en-US"/>
            <a:t>Consent will be sought / documented</a:t>
          </a:r>
        </a:p>
      </dgm:t>
    </dgm:pt>
    <dgm:pt modelId="{A670462B-D67D-47A9-ADD4-1F3ABFC989EF}" type="parTrans" cxnId="{3BA5AB15-59AC-4E26-8F8C-226E036CFB48}">
      <dgm:prSet/>
      <dgm:spPr/>
      <dgm:t>
        <a:bodyPr/>
        <a:lstStyle/>
        <a:p>
          <a:endParaRPr lang="en-US"/>
        </a:p>
      </dgm:t>
    </dgm:pt>
    <dgm:pt modelId="{A54FC063-3217-4F08-AC6B-F0F5CF7B1EF4}" type="sibTrans" cxnId="{3BA5AB15-59AC-4E26-8F8C-226E036CFB48}">
      <dgm:prSet/>
      <dgm:spPr/>
      <dgm:t>
        <a:bodyPr/>
        <a:lstStyle/>
        <a:p>
          <a:endParaRPr lang="en-US"/>
        </a:p>
      </dgm:t>
    </dgm:pt>
    <dgm:pt modelId="{C1E26232-795C-46AF-854A-C18963DE35E5}" type="pres">
      <dgm:prSet presAssocID="{E0BC115D-2A70-49D4-886B-27E8BE50A350}" presName="cycle" presStyleCnt="0">
        <dgm:presLayoutVars>
          <dgm:chMax val="1"/>
          <dgm:dir/>
          <dgm:animLvl val="ctr"/>
          <dgm:resizeHandles val="exact"/>
        </dgm:presLayoutVars>
      </dgm:prSet>
      <dgm:spPr/>
    </dgm:pt>
    <dgm:pt modelId="{D5A6AA3B-7AC1-46FD-9840-FAC0A509B894}" type="pres">
      <dgm:prSet presAssocID="{1C5C587C-88AE-4CA2-A0F2-E9F43DA9F10C}" presName="centerShape" presStyleLbl="node0" presStyleIdx="0" presStyleCnt="1"/>
      <dgm:spPr/>
    </dgm:pt>
    <dgm:pt modelId="{C28335A7-3E76-4466-BD7E-13BAF30782F1}" type="pres">
      <dgm:prSet presAssocID="{A311AFE1-F0D6-420B-B941-1A97DC9F2A31}" presName="Name9" presStyleLbl="parChTrans1D2" presStyleIdx="0" presStyleCnt="6"/>
      <dgm:spPr/>
    </dgm:pt>
    <dgm:pt modelId="{6F3BDEF0-043C-4732-9452-32DE9A3987F1}" type="pres">
      <dgm:prSet presAssocID="{A311AFE1-F0D6-420B-B941-1A97DC9F2A31}" presName="connTx" presStyleLbl="parChTrans1D2" presStyleIdx="0" presStyleCnt="6"/>
      <dgm:spPr/>
    </dgm:pt>
    <dgm:pt modelId="{CEBFAD8B-9723-4FDE-B809-9004EA378DB0}" type="pres">
      <dgm:prSet presAssocID="{CBEF7398-8455-4895-9370-850BA9101DFC}" presName="node" presStyleLbl="node1" presStyleIdx="0" presStyleCnt="6">
        <dgm:presLayoutVars>
          <dgm:bulletEnabled val="1"/>
        </dgm:presLayoutVars>
      </dgm:prSet>
      <dgm:spPr/>
    </dgm:pt>
    <dgm:pt modelId="{35271240-0E15-454C-9E4A-7C09477C31A2}" type="pres">
      <dgm:prSet presAssocID="{B972AFFD-57E1-418A-A773-68B41B90A670}" presName="Name9" presStyleLbl="parChTrans1D2" presStyleIdx="1" presStyleCnt="6"/>
      <dgm:spPr/>
    </dgm:pt>
    <dgm:pt modelId="{AC3D80EC-6A91-4F88-B086-073EF9BDDB09}" type="pres">
      <dgm:prSet presAssocID="{B972AFFD-57E1-418A-A773-68B41B90A670}" presName="connTx" presStyleLbl="parChTrans1D2" presStyleIdx="1" presStyleCnt="6"/>
      <dgm:spPr/>
    </dgm:pt>
    <dgm:pt modelId="{E3725852-1006-4BB2-ACD8-2580B9A46AC2}" type="pres">
      <dgm:prSet presAssocID="{C7CA3337-E259-4480-89B0-7878BF155470}" presName="node" presStyleLbl="node1" presStyleIdx="1" presStyleCnt="6">
        <dgm:presLayoutVars>
          <dgm:bulletEnabled val="1"/>
        </dgm:presLayoutVars>
      </dgm:prSet>
      <dgm:spPr/>
    </dgm:pt>
    <dgm:pt modelId="{9C48D145-243D-49D9-93A1-6ABC9203F16C}" type="pres">
      <dgm:prSet presAssocID="{7E6888B8-BD3C-4E76-A959-CE7D73122265}" presName="Name9" presStyleLbl="parChTrans1D2" presStyleIdx="2" presStyleCnt="6"/>
      <dgm:spPr/>
    </dgm:pt>
    <dgm:pt modelId="{3A0F6E4A-7C93-4D25-9F70-BE975B2E10F1}" type="pres">
      <dgm:prSet presAssocID="{7E6888B8-BD3C-4E76-A959-CE7D73122265}" presName="connTx" presStyleLbl="parChTrans1D2" presStyleIdx="2" presStyleCnt="6"/>
      <dgm:spPr/>
    </dgm:pt>
    <dgm:pt modelId="{9101E41B-C378-41AC-8E9C-15F1426E358B}" type="pres">
      <dgm:prSet presAssocID="{AC30C279-1DC9-4E87-9F6E-76AFA388C6F4}" presName="node" presStyleLbl="node1" presStyleIdx="2" presStyleCnt="6">
        <dgm:presLayoutVars>
          <dgm:bulletEnabled val="1"/>
        </dgm:presLayoutVars>
      </dgm:prSet>
      <dgm:spPr/>
    </dgm:pt>
    <dgm:pt modelId="{736A804C-172F-4B9C-B3A4-B918734FF8E0}" type="pres">
      <dgm:prSet presAssocID="{76992D9E-2209-47AA-AA39-D5F1619CAB1A}" presName="Name9" presStyleLbl="parChTrans1D2" presStyleIdx="3" presStyleCnt="6"/>
      <dgm:spPr/>
    </dgm:pt>
    <dgm:pt modelId="{90D07988-DC69-4216-A1D3-3623A8254BCB}" type="pres">
      <dgm:prSet presAssocID="{76992D9E-2209-47AA-AA39-D5F1619CAB1A}" presName="connTx" presStyleLbl="parChTrans1D2" presStyleIdx="3" presStyleCnt="6"/>
      <dgm:spPr/>
    </dgm:pt>
    <dgm:pt modelId="{E26F4D3D-05EB-4426-9BDC-29413BD8FC13}" type="pres">
      <dgm:prSet presAssocID="{9A5ECFCB-A7C2-4D3C-88F2-3E5F4159232B}" presName="node" presStyleLbl="node1" presStyleIdx="3" presStyleCnt="6">
        <dgm:presLayoutVars>
          <dgm:bulletEnabled val="1"/>
        </dgm:presLayoutVars>
      </dgm:prSet>
      <dgm:spPr/>
    </dgm:pt>
    <dgm:pt modelId="{3E35F419-31AA-46E9-9C2C-2155BAE9E7DF}" type="pres">
      <dgm:prSet presAssocID="{12C8BB84-EA7F-49E1-BC03-B19AF4A7E004}" presName="Name9" presStyleLbl="parChTrans1D2" presStyleIdx="4" presStyleCnt="6"/>
      <dgm:spPr/>
    </dgm:pt>
    <dgm:pt modelId="{C151F236-2378-4257-81C4-9E675748BB85}" type="pres">
      <dgm:prSet presAssocID="{12C8BB84-EA7F-49E1-BC03-B19AF4A7E004}" presName="connTx" presStyleLbl="parChTrans1D2" presStyleIdx="4" presStyleCnt="6"/>
      <dgm:spPr/>
    </dgm:pt>
    <dgm:pt modelId="{8F2073B9-7473-4466-92E0-B7383F694A0F}" type="pres">
      <dgm:prSet presAssocID="{E25A8296-7AD5-4981-B6BD-28DB197187ED}" presName="node" presStyleLbl="node1" presStyleIdx="4" presStyleCnt="6">
        <dgm:presLayoutVars>
          <dgm:bulletEnabled val="1"/>
        </dgm:presLayoutVars>
      </dgm:prSet>
      <dgm:spPr/>
    </dgm:pt>
    <dgm:pt modelId="{71448841-F43A-48E2-918A-732527F54685}" type="pres">
      <dgm:prSet presAssocID="{A670462B-D67D-47A9-ADD4-1F3ABFC989EF}" presName="Name9" presStyleLbl="parChTrans1D2" presStyleIdx="5" presStyleCnt="6"/>
      <dgm:spPr/>
    </dgm:pt>
    <dgm:pt modelId="{E78D1A2F-625E-4D21-80B3-860B6A3D4307}" type="pres">
      <dgm:prSet presAssocID="{A670462B-D67D-47A9-ADD4-1F3ABFC989EF}" presName="connTx" presStyleLbl="parChTrans1D2" presStyleIdx="5" presStyleCnt="6"/>
      <dgm:spPr/>
    </dgm:pt>
    <dgm:pt modelId="{2E6F73F0-2BC9-4360-8FC2-EBDD4EA914CD}" type="pres">
      <dgm:prSet presAssocID="{DC74DF2E-87F8-4F47-9378-B4CE251D30E1}" presName="node" presStyleLbl="node1" presStyleIdx="5" presStyleCnt="6">
        <dgm:presLayoutVars>
          <dgm:bulletEnabled val="1"/>
        </dgm:presLayoutVars>
      </dgm:prSet>
      <dgm:spPr/>
    </dgm:pt>
  </dgm:ptLst>
  <dgm:cxnLst>
    <dgm:cxn modelId="{D72D0901-94D0-4ADA-9767-86F820EA5F67}" srcId="{1C5C587C-88AE-4CA2-A0F2-E9F43DA9F10C}" destId="{AC30C279-1DC9-4E87-9F6E-76AFA388C6F4}" srcOrd="2" destOrd="0" parTransId="{7E6888B8-BD3C-4E76-A959-CE7D73122265}" sibTransId="{E83D7A16-D801-4D59-A2F3-973D357E6554}"/>
    <dgm:cxn modelId="{3BA5AB15-59AC-4E26-8F8C-226E036CFB48}" srcId="{1C5C587C-88AE-4CA2-A0F2-E9F43DA9F10C}" destId="{DC74DF2E-87F8-4F47-9378-B4CE251D30E1}" srcOrd="5" destOrd="0" parTransId="{A670462B-D67D-47A9-ADD4-1F3ABFC989EF}" sibTransId="{A54FC063-3217-4F08-AC6B-F0F5CF7B1EF4}"/>
    <dgm:cxn modelId="{7D86B82E-E708-1B4C-9784-1890784655BE}" type="presOf" srcId="{12C8BB84-EA7F-49E1-BC03-B19AF4A7E004}" destId="{C151F236-2378-4257-81C4-9E675748BB85}" srcOrd="1" destOrd="0" presId="urn:microsoft.com/office/officeart/2005/8/layout/radial1"/>
    <dgm:cxn modelId="{27B69033-3F39-2C46-B8E0-7C1D13C65C02}" type="presOf" srcId="{1C5C587C-88AE-4CA2-A0F2-E9F43DA9F10C}" destId="{D5A6AA3B-7AC1-46FD-9840-FAC0A509B894}" srcOrd="0" destOrd="0" presId="urn:microsoft.com/office/officeart/2005/8/layout/radial1"/>
    <dgm:cxn modelId="{FDAB573B-394E-9A49-B1F5-6BEA8EC6F427}" type="presOf" srcId="{A670462B-D67D-47A9-ADD4-1F3ABFC989EF}" destId="{E78D1A2F-625E-4D21-80B3-860B6A3D4307}" srcOrd="1" destOrd="0" presId="urn:microsoft.com/office/officeart/2005/8/layout/radial1"/>
    <dgm:cxn modelId="{691A323D-1506-284A-A84E-66D7337E8C1A}" type="presOf" srcId="{76992D9E-2209-47AA-AA39-D5F1619CAB1A}" destId="{90D07988-DC69-4216-A1D3-3623A8254BCB}" srcOrd="1" destOrd="0" presId="urn:microsoft.com/office/officeart/2005/8/layout/radial1"/>
    <dgm:cxn modelId="{F3D8B33D-9872-4972-A6BE-60417C9C8999}" srcId="{1C5C587C-88AE-4CA2-A0F2-E9F43DA9F10C}" destId="{CBEF7398-8455-4895-9370-850BA9101DFC}" srcOrd="0" destOrd="0" parTransId="{A311AFE1-F0D6-420B-B941-1A97DC9F2A31}" sibTransId="{5CDB5D82-3062-43A6-BF13-A8C6E1B44523}"/>
    <dgm:cxn modelId="{2BE6C73E-491D-4644-86AA-04467C6E7E00}" srcId="{1C5C587C-88AE-4CA2-A0F2-E9F43DA9F10C}" destId="{9A5ECFCB-A7C2-4D3C-88F2-3E5F4159232B}" srcOrd="3" destOrd="0" parTransId="{76992D9E-2209-47AA-AA39-D5F1619CAB1A}" sibTransId="{16346DF1-06B6-4782-BD35-98AE619E3AA8}"/>
    <dgm:cxn modelId="{32FD5F60-6908-C946-A3BC-D5CF60C5850F}" type="presOf" srcId="{76992D9E-2209-47AA-AA39-D5F1619CAB1A}" destId="{736A804C-172F-4B9C-B3A4-B918734FF8E0}" srcOrd="0" destOrd="0" presId="urn:microsoft.com/office/officeart/2005/8/layout/radial1"/>
    <dgm:cxn modelId="{6DCFAB45-C8C9-3248-8314-6C6339C21682}" type="presOf" srcId="{E25A8296-7AD5-4981-B6BD-28DB197187ED}" destId="{8F2073B9-7473-4466-92E0-B7383F694A0F}" srcOrd="0" destOrd="0" presId="urn:microsoft.com/office/officeart/2005/8/layout/radial1"/>
    <dgm:cxn modelId="{D951F86A-1F82-478D-8451-C0C63315CAE6}" srcId="{1C5C587C-88AE-4CA2-A0F2-E9F43DA9F10C}" destId="{C7CA3337-E259-4480-89B0-7878BF155470}" srcOrd="1" destOrd="0" parTransId="{B972AFFD-57E1-418A-A773-68B41B90A670}" sibTransId="{7D01D4F2-3A6C-4F7E-AECB-BF45ECF35BA3}"/>
    <dgm:cxn modelId="{68C8246D-2BB4-2141-AAD5-829CEA41B3E3}" type="presOf" srcId="{DC74DF2E-87F8-4F47-9378-B4CE251D30E1}" destId="{2E6F73F0-2BC9-4360-8FC2-EBDD4EA914CD}" srcOrd="0" destOrd="0" presId="urn:microsoft.com/office/officeart/2005/8/layout/radial1"/>
    <dgm:cxn modelId="{7954F751-A4AE-D04F-84A8-82316022462E}" type="presOf" srcId="{CBEF7398-8455-4895-9370-850BA9101DFC}" destId="{CEBFAD8B-9723-4FDE-B809-9004EA378DB0}" srcOrd="0" destOrd="0" presId="urn:microsoft.com/office/officeart/2005/8/layout/radial1"/>
    <dgm:cxn modelId="{7AB3B255-6537-5B4B-95D1-7DF629DB0E54}" type="presOf" srcId="{7E6888B8-BD3C-4E76-A959-CE7D73122265}" destId="{9C48D145-243D-49D9-93A1-6ABC9203F16C}" srcOrd="0" destOrd="0" presId="urn:microsoft.com/office/officeart/2005/8/layout/radial1"/>
    <dgm:cxn modelId="{8D093B79-FAF1-47D6-84F5-D792DCC629E6}" srcId="{1C5C587C-88AE-4CA2-A0F2-E9F43DA9F10C}" destId="{E25A8296-7AD5-4981-B6BD-28DB197187ED}" srcOrd="4" destOrd="0" parTransId="{12C8BB84-EA7F-49E1-BC03-B19AF4A7E004}" sibTransId="{5195D7B5-5F30-457F-BB4A-FE69012FA6C4}"/>
    <dgm:cxn modelId="{41A59A7D-61BA-B447-8119-F26F421E93BF}" type="presOf" srcId="{AC30C279-1DC9-4E87-9F6E-76AFA388C6F4}" destId="{9101E41B-C378-41AC-8E9C-15F1426E358B}" srcOrd="0" destOrd="0" presId="urn:microsoft.com/office/officeart/2005/8/layout/radial1"/>
    <dgm:cxn modelId="{19B10A82-D600-6A47-A95B-A8785FEF3668}" type="presOf" srcId="{B972AFFD-57E1-418A-A773-68B41B90A670}" destId="{35271240-0E15-454C-9E4A-7C09477C31A2}" srcOrd="0" destOrd="0" presId="urn:microsoft.com/office/officeart/2005/8/layout/radial1"/>
    <dgm:cxn modelId="{A2229D94-8C80-4648-A9F8-52F1536EEBD7}" type="presOf" srcId="{B972AFFD-57E1-418A-A773-68B41B90A670}" destId="{AC3D80EC-6A91-4F88-B086-073EF9BDDB09}" srcOrd="1" destOrd="0" presId="urn:microsoft.com/office/officeart/2005/8/layout/radial1"/>
    <dgm:cxn modelId="{76E4B19D-FF3E-604E-A659-BE6A1711A2A3}" type="presOf" srcId="{12C8BB84-EA7F-49E1-BC03-B19AF4A7E004}" destId="{3E35F419-31AA-46E9-9C2C-2155BAE9E7DF}" srcOrd="0" destOrd="0" presId="urn:microsoft.com/office/officeart/2005/8/layout/radial1"/>
    <dgm:cxn modelId="{9C875AA0-501B-4AE7-8A49-8DC587489385}" srcId="{E0BC115D-2A70-49D4-886B-27E8BE50A350}" destId="{1C5C587C-88AE-4CA2-A0F2-E9F43DA9F10C}" srcOrd="0" destOrd="0" parTransId="{E0F6A15E-65EC-4859-86C1-18BC52CEA4BA}" sibTransId="{6D39972F-A971-4BB5-963C-E1E56A64FEF3}"/>
    <dgm:cxn modelId="{06FF5BAB-59AF-074D-9F07-C993EC031878}" type="presOf" srcId="{A670462B-D67D-47A9-ADD4-1F3ABFC989EF}" destId="{71448841-F43A-48E2-918A-732527F54685}" srcOrd="0" destOrd="0" presId="urn:microsoft.com/office/officeart/2005/8/layout/radial1"/>
    <dgm:cxn modelId="{C33554C8-8382-A047-A26A-4C7E3071B030}" type="presOf" srcId="{E0BC115D-2A70-49D4-886B-27E8BE50A350}" destId="{C1E26232-795C-46AF-854A-C18963DE35E5}" srcOrd="0" destOrd="0" presId="urn:microsoft.com/office/officeart/2005/8/layout/radial1"/>
    <dgm:cxn modelId="{9B4F97D0-BBAC-F544-B5C3-C3ED8F9679FA}" type="presOf" srcId="{A311AFE1-F0D6-420B-B941-1A97DC9F2A31}" destId="{6F3BDEF0-043C-4732-9452-32DE9A3987F1}" srcOrd="1" destOrd="0" presId="urn:microsoft.com/office/officeart/2005/8/layout/radial1"/>
    <dgm:cxn modelId="{A2F22ED1-DBCD-4C4D-87F2-52EB68462A94}" type="presOf" srcId="{C7CA3337-E259-4480-89B0-7878BF155470}" destId="{E3725852-1006-4BB2-ACD8-2580B9A46AC2}" srcOrd="0" destOrd="0" presId="urn:microsoft.com/office/officeart/2005/8/layout/radial1"/>
    <dgm:cxn modelId="{CE9A50DC-8634-1B4F-8E24-320F345D5A0B}" type="presOf" srcId="{9A5ECFCB-A7C2-4D3C-88F2-3E5F4159232B}" destId="{E26F4D3D-05EB-4426-9BDC-29413BD8FC13}" srcOrd="0" destOrd="0" presId="urn:microsoft.com/office/officeart/2005/8/layout/radial1"/>
    <dgm:cxn modelId="{D0A867E7-662C-F84D-B4AA-826DB54897B1}" type="presOf" srcId="{A311AFE1-F0D6-420B-B941-1A97DC9F2A31}" destId="{C28335A7-3E76-4466-BD7E-13BAF30782F1}" srcOrd="0" destOrd="0" presId="urn:microsoft.com/office/officeart/2005/8/layout/radial1"/>
    <dgm:cxn modelId="{9CE76FE9-D09A-0340-922B-6FF6EEDA073E}" type="presOf" srcId="{7E6888B8-BD3C-4E76-A959-CE7D73122265}" destId="{3A0F6E4A-7C93-4D25-9F70-BE975B2E10F1}" srcOrd="1" destOrd="0" presId="urn:microsoft.com/office/officeart/2005/8/layout/radial1"/>
    <dgm:cxn modelId="{D72C28B8-25D4-5847-8CB3-06D3348CB5BF}" type="presParOf" srcId="{C1E26232-795C-46AF-854A-C18963DE35E5}" destId="{D5A6AA3B-7AC1-46FD-9840-FAC0A509B894}" srcOrd="0" destOrd="0" presId="urn:microsoft.com/office/officeart/2005/8/layout/radial1"/>
    <dgm:cxn modelId="{87594429-6A44-C44F-A1ED-66F91615AE9E}" type="presParOf" srcId="{C1E26232-795C-46AF-854A-C18963DE35E5}" destId="{C28335A7-3E76-4466-BD7E-13BAF30782F1}" srcOrd="1" destOrd="0" presId="urn:microsoft.com/office/officeart/2005/8/layout/radial1"/>
    <dgm:cxn modelId="{C791F7C8-0D1E-C54A-9EB6-D4C0B802F218}" type="presParOf" srcId="{C28335A7-3E76-4466-BD7E-13BAF30782F1}" destId="{6F3BDEF0-043C-4732-9452-32DE9A3987F1}" srcOrd="0" destOrd="0" presId="urn:microsoft.com/office/officeart/2005/8/layout/radial1"/>
    <dgm:cxn modelId="{E179B7CB-1185-0149-A63A-677EF3DEEA12}" type="presParOf" srcId="{C1E26232-795C-46AF-854A-C18963DE35E5}" destId="{CEBFAD8B-9723-4FDE-B809-9004EA378DB0}" srcOrd="2" destOrd="0" presId="urn:microsoft.com/office/officeart/2005/8/layout/radial1"/>
    <dgm:cxn modelId="{CB02C353-8D91-A04D-9374-E82B28C1682C}" type="presParOf" srcId="{C1E26232-795C-46AF-854A-C18963DE35E5}" destId="{35271240-0E15-454C-9E4A-7C09477C31A2}" srcOrd="3" destOrd="0" presId="urn:microsoft.com/office/officeart/2005/8/layout/radial1"/>
    <dgm:cxn modelId="{6A1E790E-62C8-C948-8D95-4D277DC12067}" type="presParOf" srcId="{35271240-0E15-454C-9E4A-7C09477C31A2}" destId="{AC3D80EC-6A91-4F88-B086-073EF9BDDB09}" srcOrd="0" destOrd="0" presId="urn:microsoft.com/office/officeart/2005/8/layout/radial1"/>
    <dgm:cxn modelId="{00DBEFE2-48DC-8744-BC89-2569EE4278C5}" type="presParOf" srcId="{C1E26232-795C-46AF-854A-C18963DE35E5}" destId="{E3725852-1006-4BB2-ACD8-2580B9A46AC2}" srcOrd="4" destOrd="0" presId="urn:microsoft.com/office/officeart/2005/8/layout/radial1"/>
    <dgm:cxn modelId="{875E81A5-0DC3-D242-8513-2725F040A79A}" type="presParOf" srcId="{C1E26232-795C-46AF-854A-C18963DE35E5}" destId="{9C48D145-243D-49D9-93A1-6ABC9203F16C}" srcOrd="5" destOrd="0" presId="urn:microsoft.com/office/officeart/2005/8/layout/radial1"/>
    <dgm:cxn modelId="{7F1704F3-E947-DD46-9FD4-91F6C174661C}" type="presParOf" srcId="{9C48D145-243D-49D9-93A1-6ABC9203F16C}" destId="{3A0F6E4A-7C93-4D25-9F70-BE975B2E10F1}" srcOrd="0" destOrd="0" presId="urn:microsoft.com/office/officeart/2005/8/layout/radial1"/>
    <dgm:cxn modelId="{3541F020-83BF-E049-AA2A-26A3CAACFE47}" type="presParOf" srcId="{C1E26232-795C-46AF-854A-C18963DE35E5}" destId="{9101E41B-C378-41AC-8E9C-15F1426E358B}" srcOrd="6" destOrd="0" presId="urn:microsoft.com/office/officeart/2005/8/layout/radial1"/>
    <dgm:cxn modelId="{C8B90F6F-E50F-7D4D-9C5C-F9DEA6D71412}" type="presParOf" srcId="{C1E26232-795C-46AF-854A-C18963DE35E5}" destId="{736A804C-172F-4B9C-B3A4-B918734FF8E0}" srcOrd="7" destOrd="0" presId="urn:microsoft.com/office/officeart/2005/8/layout/radial1"/>
    <dgm:cxn modelId="{367847B6-016F-784E-A593-4C528E10ACB9}" type="presParOf" srcId="{736A804C-172F-4B9C-B3A4-B918734FF8E0}" destId="{90D07988-DC69-4216-A1D3-3623A8254BCB}" srcOrd="0" destOrd="0" presId="urn:microsoft.com/office/officeart/2005/8/layout/radial1"/>
    <dgm:cxn modelId="{1CA4FCB6-BB1A-5745-BB29-ECEEC5982593}" type="presParOf" srcId="{C1E26232-795C-46AF-854A-C18963DE35E5}" destId="{E26F4D3D-05EB-4426-9BDC-29413BD8FC13}" srcOrd="8" destOrd="0" presId="urn:microsoft.com/office/officeart/2005/8/layout/radial1"/>
    <dgm:cxn modelId="{3C28AC10-160A-9D43-9219-E00CC4D84F9B}" type="presParOf" srcId="{C1E26232-795C-46AF-854A-C18963DE35E5}" destId="{3E35F419-31AA-46E9-9C2C-2155BAE9E7DF}" srcOrd="9" destOrd="0" presId="urn:microsoft.com/office/officeart/2005/8/layout/radial1"/>
    <dgm:cxn modelId="{340F04E3-3058-A641-8FB5-742172AE8A6D}" type="presParOf" srcId="{3E35F419-31AA-46E9-9C2C-2155BAE9E7DF}" destId="{C151F236-2378-4257-81C4-9E675748BB85}" srcOrd="0" destOrd="0" presId="urn:microsoft.com/office/officeart/2005/8/layout/radial1"/>
    <dgm:cxn modelId="{55ACB496-9BE9-014D-9405-52193EACF9D0}" type="presParOf" srcId="{C1E26232-795C-46AF-854A-C18963DE35E5}" destId="{8F2073B9-7473-4466-92E0-B7383F694A0F}" srcOrd="10" destOrd="0" presId="urn:microsoft.com/office/officeart/2005/8/layout/radial1"/>
    <dgm:cxn modelId="{7A9F0288-8D82-6241-B36E-474DE4F6F6F8}" type="presParOf" srcId="{C1E26232-795C-46AF-854A-C18963DE35E5}" destId="{71448841-F43A-48E2-918A-732527F54685}" srcOrd="11" destOrd="0" presId="urn:microsoft.com/office/officeart/2005/8/layout/radial1"/>
    <dgm:cxn modelId="{5706E88F-69D5-644F-AF44-5279D09F2CE0}" type="presParOf" srcId="{71448841-F43A-48E2-918A-732527F54685}" destId="{E78D1A2F-625E-4D21-80B3-860B6A3D4307}" srcOrd="0" destOrd="0" presId="urn:microsoft.com/office/officeart/2005/8/layout/radial1"/>
    <dgm:cxn modelId="{AD1D9098-9C62-1943-9A58-274C0CAF6BA7}" type="presParOf" srcId="{C1E26232-795C-46AF-854A-C18963DE35E5}" destId="{2E6F73F0-2BC9-4360-8FC2-EBDD4EA914CD}" srcOrd="12"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9E14EF-EAE0-49FA-B84E-D74AFD002468}"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EFDF0EDA-814F-4DF0-92AA-B4AA193557F0}">
      <dgm:prSet phldrT="[Text]"/>
      <dgm:spPr/>
      <dgm:t>
        <a:bodyPr/>
        <a:lstStyle/>
        <a:p>
          <a:r>
            <a:rPr lang="en-US" dirty="0"/>
            <a:t>Informed Consent/ HIPAA</a:t>
          </a:r>
        </a:p>
      </dgm:t>
    </dgm:pt>
    <dgm:pt modelId="{41E45C49-ED09-4EBD-A7C9-3F1BE332E673}" type="parTrans" cxnId="{A97BB6E2-F6BB-4188-890F-A7B878947DB9}">
      <dgm:prSet/>
      <dgm:spPr/>
      <dgm:t>
        <a:bodyPr/>
        <a:lstStyle/>
        <a:p>
          <a:endParaRPr lang="en-US"/>
        </a:p>
      </dgm:t>
    </dgm:pt>
    <dgm:pt modelId="{0955C7D9-5189-4E81-84F2-5030F6B3B8AA}" type="sibTrans" cxnId="{A97BB6E2-F6BB-4188-890F-A7B878947DB9}">
      <dgm:prSet/>
      <dgm:spPr/>
      <dgm:t>
        <a:bodyPr/>
        <a:lstStyle/>
        <a:p>
          <a:endParaRPr lang="en-US"/>
        </a:p>
      </dgm:t>
    </dgm:pt>
    <dgm:pt modelId="{773EC2EC-ABE6-4C9F-A53B-69A5A844E5F1}">
      <dgm:prSet phldrT="[Text]"/>
      <dgm:spPr/>
      <dgm:t>
        <a:bodyPr/>
        <a:lstStyle/>
        <a:p>
          <a:r>
            <a:rPr lang="en-US" dirty="0"/>
            <a:t>Administering a drug or device for research purposes</a:t>
          </a:r>
        </a:p>
      </dgm:t>
    </dgm:pt>
    <dgm:pt modelId="{9658B5BD-5258-4810-B128-479D9C8DFB2E}" type="parTrans" cxnId="{37549F0C-30AA-42A0-9615-A8D98BC426CA}">
      <dgm:prSet/>
      <dgm:spPr/>
      <dgm:t>
        <a:bodyPr/>
        <a:lstStyle/>
        <a:p>
          <a:endParaRPr lang="en-US"/>
        </a:p>
      </dgm:t>
    </dgm:pt>
    <dgm:pt modelId="{A636A7BC-311F-42D5-A834-B2120112F4A7}" type="sibTrans" cxnId="{37549F0C-30AA-42A0-9615-A8D98BC426CA}">
      <dgm:prSet/>
      <dgm:spPr/>
      <dgm:t>
        <a:bodyPr/>
        <a:lstStyle/>
        <a:p>
          <a:endParaRPr lang="en-US"/>
        </a:p>
      </dgm:t>
    </dgm:pt>
    <dgm:pt modelId="{130641EB-CCA1-443E-884C-3A5D61A2C57E}">
      <dgm:prSet phldrT="[Text]"/>
      <dgm:spPr/>
      <dgm:t>
        <a:bodyPr/>
        <a:lstStyle/>
        <a:p>
          <a:r>
            <a:rPr lang="en-US" dirty="0"/>
            <a:t>Administering a clinical or behavioral intervention</a:t>
          </a:r>
        </a:p>
      </dgm:t>
    </dgm:pt>
    <dgm:pt modelId="{15D3ADF3-E352-4EF9-94BD-B83B99A29A8A}" type="parTrans" cxnId="{8CA6732B-FDDA-4C5A-A8F0-71B71804E577}">
      <dgm:prSet/>
      <dgm:spPr/>
      <dgm:t>
        <a:bodyPr/>
        <a:lstStyle/>
        <a:p>
          <a:endParaRPr lang="en-US"/>
        </a:p>
      </dgm:t>
    </dgm:pt>
    <dgm:pt modelId="{12CD66EA-BFCD-40F2-B2D6-228B882381DC}" type="sibTrans" cxnId="{8CA6732B-FDDA-4C5A-A8F0-71B71804E577}">
      <dgm:prSet/>
      <dgm:spPr/>
      <dgm:t>
        <a:bodyPr/>
        <a:lstStyle/>
        <a:p>
          <a:endParaRPr lang="en-US"/>
        </a:p>
      </dgm:t>
    </dgm:pt>
    <dgm:pt modelId="{07B74678-B8AB-46B4-A3CD-1AE54EC82C6D}">
      <dgm:prSet phldrT="[Text]"/>
      <dgm:spPr/>
      <dgm:t>
        <a:bodyPr/>
        <a:lstStyle/>
        <a:p>
          <a:r>
            <a:rPr lang="en-US" dirty="0"/>
            <a:t>Alteration of IC/ HIPAA</a:t>
          </a:r>
        </a:p>
      </dgm:t>
    </dgm:pt>
    <dgm:pt modelId="{DE8E8A28-80BD-4B79-BC49-EA5620EBEB77}" type="parTrans" cxnId="{E30F6B86-2E90-4422-81F9-2FCC084376A8}">
      <dgm:prSet/>
      <dgm:spPr/>
      <dgm:t>
        <a:bodyPr/>
        <a:lstStyle/>
        <a:p>
          <a:endParaRPr lang="en-US"/>
        </a:p>
      </dgm:t>
    </dgm:pt>
    <dgm:pt modelId="{34C2E0FF-2969-4F19-951D-34BAD0FF2633}" type="sibTrans" cxnId="{E30F6B86-2E90-4422-81F9-2FCC084376A8}">
      <dgm:prSet/>
      <dgm:spPr/>
      <dgm:t>
        <a:bodyPr/>
        <a:lstStyle/>
        <a:p>
          <a:endParaRPr lang="en-US"/>
        </a:p>
      </dgm:t>
    </dgm:pt>
    <dgm:pt modelId="{185E692B-7DDE-419F-92D3-AC194AD7374F}">
      <dgm:prSet phldrT="[Text]"/>
      <dgm:spPr/>
      <dgm:t>
        <a:bodyPr/>
        <a:lstStyle/>
        <a:p>
          <a:r>
            <a:rPr lang="en-US" dirty="0"/>
            <a:t>Must be minimal risk as determined by the IRB</a:t>
          </a:r>
        </a:p>
      </dgm:t>
    </dgm:pt>
    <dgm:pt modelId="{0EA4BC09-11DD-451C-9646-1E08ADFA4798}" type="parTrans" cxnId="{2625173B-B45B-4D69-806D-A1440AFFD24A}">
      <dgm:prSet/>
      <dgm:spPr/>
      <dgm:t>
        <a:bodyPr/>
        <a:lstStyle/>
        <a:p>
          <a:endParaRPr lang="en-US"/>
        </a:p>
      </dgm:t>
    </dgm:pt>
    <dgm:pt modelId="{63E9F89D-962E-462D-8288-6E1FC3473F69}" type="sibTrans" cxnId="{2625173B-B45B-4D69-806D-A1440AFFD24A}">
      <dgm:prSet/>
      <dgm:spPr/>
      <dgm:t>
        <a:bodyPr/>
        <a:lstStyle/>
        <a:p>
          <a:endParaRPr lang="en-US"/>
        </a:p>
      </dgm:t>
    </dgm:pt>
    <dgm:pt modelId="{AB3341E8-ECFF-4D52-A69F-619370CC5C45}">
      <dgm:prSet phldrT="[Text]"/>
      <dgm:spPr/>
      <dgm:t>
        <a:bodyPr/>
        <a:lstStyle/>
        <a:p>
          <a:r>
            <a:rPr lang="en-US" dirty="0"/>
            <a:t>Participants given option to opt out because intervention is being implemented across a whole hospital or health system</a:t>
          </a:r>
        </a:p>
      </dgm:t>
    </dgm:pt>
    <dgm:pt modelId="{0BBB7FFA-D88B-446E-8532-6E114538D4F7}" type="parTrans" cxnId="{A3771A38-35EA-4525-9B56-08C2B69D9677}">
      <dgm:prSet/>
      <dgm:spPr/>
      <dgm:t>
        <a:bodyPr/>
        <a:lstStyle/>
        <a:p>
          <a:endParaRPr lang="en-US"/>
        </a:p>
      </dgm:t>
    </dgm:pt>
    <dgm:pt modelId="{CA65642F-AE1F-4D47-8545-6AB81E71E587}" type="sibTrans" cxnId="{A3771A38-35EA-4525-9B56-08C2B69D9677}">
      <dgm:prSet/>
      <dgm:spPr/>
      <dgm:t>
        <a:bodyPr/>
        <a:lstStyle/>
        <a:p>
          <a:endParaRPr lang="en-US"/>
        </a:p>
      </dgm:t>
    </dgm:pt>
    <dgm:pt modelId="{439622D2-6659-4CE1-B0C2-E151ECF0401D}">
      <dgm:prSet phldrT="[Text]"/>
      <dgm:spPr/>
      <dgm:t>
        <a:bodyPr/>
        <a:lstStyle/>
        <a:p>
          <a:r>
            <a:rPr lang="en-US" dirty="0"/>
            <a:t>Waiver of Documentation of IC</a:t>
          </a:r>
        </a:p>
      </dgm:t>
    </dgm:pt>
    <dgm:pt modelId="{85221A6C-6ACF-4125-9573-2BFC5599F31F}" type="parTrans" cxnId="{D6319A49-E5C3-49CE-B234-84F375FF3A90}">
      <dgm:prSet/>
      <dgm:spPr/>
      <dgm:t>
        <a:bodyPr/>
        <a:lstStyle/>
        <a:p>
          <a:endParaRPr lang="en-US"/>
        </a:p>
      </dgm:t>
    </dgm:pt>
    <dgm:pt modelId="{713899F0-8537-4DCA-9660-CE428696774D}" type="sibTrans" cxnId="{D6319A49-E5C3-49CE-B234-84F375FF3A90}">
      <dgm:prSet/>
      <dgm:spPr/>
      <dgm:t>
        <a:bodyPr/>
        <a:lstStyle/>
        <a:p>
          <a:endParaRPr lang="en-US"/>
        </a:p>
      </dgm:t>
    </dgm:pt>
    <dgm:pt modelId="{C0A9ED5D-6DA3-4B09-9316-EBC3DC546032}">
      <dgm:prSet phldrT="[Text]"/>
      <dgm:spPr/>
      <dgm:t>
        <a:bodyPr/>
        <a:lstStyle/>
        <a:p>
          <a:r>
            <a:rPr lang="en-US" dirty="0"/>
            <a:t>Retrospective chart review</a:t>
          </a:r>
        </a:p>
      </dgm:t>
    </dgm:pt>
    <dgm:pt modelId="{BBEF177B-E521-4AB2-AF7C-9E560742CAF5}" type="parTrans" cxnId="{FD8E57AB-A349-4C29-9886-28954CD54238}">
      <dgm:prSet/>
      <dgm:spPr/>
      <dgm:t>
        <a:bodyPr/>
        <a:lstStyle/>
        <a:p>
          <a:endParaRPr lang="en-US"/>
        </a:p>
      </dgm:t>
    </dgm:pt>
    <dgm:pt modelId="{9143F6AC-8D8B-4B8C-B5A7-414EA3B30D1C}" type="sibTrans" cxnId="{FD8E57AB-A349-4C29-9886-28954CD54238}">
      <dgm:prSet/>
      <dgm:spPr/>
      <dgm:t>
        <a:bodyPr/>
        <a:lstStyle/>
        <a:p>
          <a:endParaRPr lang="en-US"/>
        </a:p>
      </dgm:t>
    </dgm:pt>
    <dgm:pt modelId="{247E15CF-508F-4172-8DE7-E96E6E89FF9E}">
      <dgm:prSet phldrT="[Text]"/>
      <dgm:spPr/>
      <dgm:t>
        <a:bodyPr/>
        <a:lstStyle/>
        <a:p>
          <a:r>
            <a:rPr lang="en-US" dirty="0"/>
            <a:t>Collection of leftover tissue usually discarded</a:t>
          </a:r>
        </a:p>
      </dgm:t>
    </dgm:pt>
    <dgm:pt modelId="{BADC75BE-3B6B-4962-BAD3-9EF348CFF724}" type="parTrans" cxnId="{9E00E80E-DEC7-46DE-929E-16D906E93B2C}">
      <dgm:prSet/>
      <dgm:spPr/>
      <dgm:t>
        <a:bodyPr/>
        <a:lstStyle/>
        <a:p>
          <a:endParaRPr lang="en-US"/>
        </a:p>
      </dgm:t>
    </dgm:pt>
    <dgm:pt modelId="{2DE826B2-B757-4766-B2E2-F7C5690EDCB0}" type="sibTrans" cxnId="{9E00E80E-DEC7-46DE-929E-16D906E93B2C}">
      <dgm:prSet/>
      <dgm:spPr/>
      <dgm:t>
        <a:bodyPr/>
        <a:lstStyle/>
        <a:p>
          <a:endParaRPr lang="en-US"/>
        </a:p>
      </dgm:t>
    </dgm:pt>
    <dgm:pt modelId="{6245B58F-667A-4E4F-9E54-EDCDDA957866}">
      <dgm:prSet phldrT="[Text]"/>
      <dgm:spPr/>
      <dgm:t>
        <a:bodyPr/>
        <a:lstStyle/>
        <a:p>
          <a:r>
            <a:rPr lang="en-US" dirty="0"/>
            <a:t>Waiver of IC and HIPAA</a:t>
          </a:r>
        </a:p>
      </dgm:t>
    </dgm:pt>
    <dgm:pt modelId="{E08D0F4B-83BE-4CEB-91F3-F05DD051B55C}" type="parTrans" cxnId="{8EEB994D-85E3-4983-98BC-03DE1D95154A}">
      <dgm:prSet/>
      <dgm:spPr/>
      <dgm:t>
        <a:bodyPr/>
        <a:lstStyle/>
        <a:p>
          <a:endParaRPr lang="en-US"/>
        </a:p>
      </dgm:t>
    </dgm:pt>
    <dgm:pt modelId="{C9996250-5641-4E74-A687-1B5900E08F07}" type="sibTrans" cxnId="{8EEB994D-85E3-4983-98BC-03DE1D95154A}">
      <dgm:prSet/>
      <dgm:spPr/>
      <dgm:t>
        <a:bodyPr/>
        <a:lstStyle/>
        <a:p>
          <a:endParaRPr lang="en-US"/>
        </a:p>
      </dgm:t>
    </dgm:pt>
    <dgm:pt modelId="{4786E774-C106-4CBD-8E7A-60A1B9332E61}">
      <dgm:prSet phldrT="[Text]"/>
      <dgm:spPr/>
      <dgm:t>
        <a:bodyPr/>
        <a:lstStyle/>
        <a:p>
          <a:r>
            <a:rPr lang="en-US" dirty="0"/>
            <a:t>Interviews, Focus Groups, Surveys, Questionnaires</a:t>
          </a:r>
        </a:p>
      </dgm:t>
    </dgm:pt>
    <dgm:pt modelId="{23454E92-C80D-4466-989E-03D02221855A}" type="parTrans" cxnId="{54A12012-CA94-424F-8FE5-0FC7AA181A5E}">
      <dgm:prSet/>
      <dgm:spPr/>
      <dgm:t>
        <a:bodyPr/>
        <a:lstStyle/>
        <a:p>
          <a:endParaRPr lang="en-US"/>
        </a:p>
      </dgm:t>
    </dgm:pt>
    <dgm:pt modelId="{4A2C17E4-B5E4-43B0-A686-02CA5E7EFD66}" type="sibTrans" cxnId="{54A12012-CA94-424F-8FE5-0FC7AA181A5E}">
      <dgm:prSet/>
      <dgm:spPr/>
      <dgm:t>
        <a:bodyPr/>
        <a:lstStyle/>
        <a:p>
          <a:endParaRPr lang="en-US"/>
        </a:p>
      </dgm:t>
    </dgm:pt>
    <dgm:pt modelId="{F8D530C3-07AD-4839-9A5D-7DB2F2437696}">
      <dgm:prSet phldrT="[Text]"/>
      <dgm:spPr/>
      <dgm:t>
        <a:bodyPr/>
        <a:lstStyle/>
        <a:p>
          <a:r>
            <a:rPr lang="en-US" dirty="0"/>
            <a:t>Prospective chart review plus phone survey</a:t>
          </a:r>
        </a:p>
      </dgm:t>
    </dgm:pt>
    <dgm:pt modelId="{B43AC401-6330-4A86-A6AD-1DFAF0A82440}" type="parTrans" cxnId="{7DBD1628-A009-4672-9741-A96089F9CB0F}">
      <dgm:prSet/>
      <dgm:spPr/>
      <dgm:t>
        <a:bodyPr/>
        <a:lstStyle/>
        <a:p>
          <a:endParaRPr lang="en-US"/>
        </a:p>
      </dgm:t>
    </dgm:pt>
    <dgm:pt modelId="{BE90BB81-372C-4537-B587-FD1F64C383E7}" type="sibTrans" cxnId="{7DBD1628-A009-4672-9741-A96089F9CB0F}">
      <dgm:prSet/>
      <dgm:spPr/>
      <dgm:t>
        <a:bodyPr/>
        <a:lstStyle/>
        <a:p>
          <a:endParaRPr lang="en-US"/>
        </a:p>
      </dgm:t>
    </dgm:pt>
    <dgm:pt modelId="{77FEA050-C1EC-4BFE-9CBA-7281F3010628}">
      <dgm:prSet phldrT="[Text]"/>
      <dgm:spPr/>
      <dgm:t>
        <a:bodyPr/>
        <a:lstStyle/>
        <a:p>
          <a:r>
            <a:rPr lang="en-US" dirty="0"/>
            <a:t>Non-invasive collection of such as saliva, teeth, etc. </a:t>
          </a:r>
        </a:p>
      </dgm:t>
    </dgm:pt>
    <dgm:pt modelId="{CA282765-88D9-469A-ADA8-231658F06A95}" type="parTrans" cxnId="{84AB2C78-0513-4708-9569-0F486F963CBB}">
      <dgm:prSet/>
      <dgm:spPr/>
      <dgm:t>
        <a:bodyPr/>
        <a:lstStyle/>
        <a:p>
          <a:endParaRPr lang="en-US"/>
        </a:p>
      </dgm:t>
    </dgm:pt>
    <dgm:pt modelId="{B46AE51A-810B-46CE-BDA2-8ABA869A2CB1}" type="sibTrans" cxnId="{84AB2C78-0513-4708-9569-0F486F963CBB}">
      <dgm:prSet/>
      <dgm:spPr/>
      <dgm:t>
        <a:bodyPr/>
        <a:lstStyle/>
        <a:p>
          <a:endParaRPr lang="en-US"/>
        </a:p>
      </dgm:t>
    </dgm:pt>
    <dgm:pt modelId="{21852AF3-FA55-4DD2-9C56-219F03561114}" type="pres">
      <dgm:prSet presAssocID="{A39E14EF-EAE0-49FA-B84E-D74AFD002468}" presName="Name0" presStyleCnt="0">
        <dgm:presLayoutVars>
          <dgm:dir/>
          <dgm:animLvl val="lvl"/>
          <dgm:resizeHandles val="exact"/>
        </dgm:presLayoutVars>
      </dgm:prSet>
      <dgm:spPr/>
    </dgm:pt>
    <dgm:pt modelId="{F6AC65A3-431A-4C25-8237-9ED45B32E482}" type="pres">
      <dgm:prSet presAssocID="{EFDF0EDA-814F-4DF0-92AA-B4AA193557F0}" presName="linNode" presStyleCnt="0"/>
      <dgm:spPr/>
    </dgm:pt>
    <dgm:pt modelId="{E3CAB442-F4DA-4F38-8354-3569A2857301}" type="pres">
      <dgm:prSet presAssocID="{EFDF0EDA-814F-4DF0-92AA-B4AA193557F0}" presName="parentText" presStyleLbl="node1" presStyleIdx="0" presStyleCnt="4">
        <dgm:presLayoutVars>
          <dgm:chMax val="1"/>
          <dgm:bulletEnabled val="1"/>
        </dgm:presLayoutVars>
      </dgm:prSet>
      <dgm:spPr/>
    </dgm:pt>
    <dgm:pt modelId="{39297E0F-BB8D-4A7C-846D-44FF659AD496}" type="pres">
      <dgm:prSet presAssocID="{EFDF0EDA-814F-4DF0-92AA-B4AA193557F0}" presName="descendantText" presStyleLbl="alignAccFollowNode1" presStyleIdx="0" presStyleCnt="4">
        <dgm:presLayoutVars>
          <dgm:bulletEnabled val="1"/>
        </dgm:presLayoutVars>
      </dgm:prSet>
      <dgm:spPr/>
    </dgm:pt>
    <dgm:pt modelId="{E3B089DF-DD44-4A88-982C-BBABBCB1C75D}" type="pres">
      <dgm:prSet presAssocID="{0955C7D9-5189-4E81-84F2-5030F6B3B8AA}" presName="sp" presStyleCnt="0"/>
      <dgm:spPr/>
    </dgm:pt>
    <dgm:pt modelId="{69CE24B4-3655-4610-B66B-A5939C318BD4}" type="pres">
      <dgm:prSet presAssocID="{07B74678-B8AB-46B4-A3CD-1AE54EC82C6D}" presName="linNode" presStyleCnt="0"/>
      <dgm:spPr/>
    </dgm:pt>
    <dgm:pt modelId="{0B9A84FE-3D75-4DFE-83C4-06B35E6A4EAB}" type="pres">
      <dgm:prSet presAssocID="{07B74678-B8AB-46B4-A3CD-1AE54EC82C6D}" presName="parentText" presStyleLbl="node1" presStyleIdx="1" presStyleCnt="4">
        <dgm:presLayoutVars>
          <dgm:chMax val="1"/>
          <dgm:bulletEnabled val="1"/>
        </dgm:presLayoutVars>
      </dgm:prSet>
      <dgm:spPr/>
    </dgm:pt>
    <dgm:pt modelId="{D3D5FADE-CE88-4131-9A9B-357C454E607D}" type="pres">
      <dgm:prSet presAssocID="{07B74678-B8AB-46B4-A3CD-1AE54EC82C6D}" presName="descendantText" presStyleLbl="alignAccFollowNode1" presStyleIdx="1" presStyleCnt="4">
        <dgm:presLayoutVars>
          <dgm:bulletEnabled val="1"/>
        </dgm:presLayoutVars>
      </dgm:prSet>
      <dgm:spPr/>
    </dgm:pt>
    <dgm:pt modelId="{642BCFE7-166F-4EA9-86B7-0AB6DF3F7034}" type="pres">
      <dgm:prSet presAssocID="{34C2E0FF-2969-4F19-951D-34BAD0FF2633}" presName="sp" presStyleCnt="0"/>
      <dgm:spPr/>
    </dgm:pt>
    <dgm:pt modelId="{B99C2A9C-AB26-4132-A8CA-6F46187CAFAD}" type="pres">
      <dgm:prSet presAssocID="{439622D2-6659-4CE1-B0C2-E151ECF0401D}" presName="linNode" presStyleCnt="0"/>
      <dgm:spPr/>
    </dgm:pt>
    <dgm:pt modelId="{CF685208-6D72-4690-9B89-61D7F605AD79}" type="pres">
      <dgm:prSet presAssocID="{439622D2-6659-4CE1-B0C2-E151ECF0401D}" presName="parentText" presStyleLbl="node1" presStyleIdx="2" presStyleCnt="4">
        <dgm:presLayoutVars>
          <dgm:chMax val="1"/>
          <dgm:bulletEnabled val="1"/>
        </dgm:presLayoutVars>
      </dgm:prSet>
      <dgm:spPr/>
    </dgm:pt>
    <dgm:pt modelId="{F0A9D69C-7746-4AA6-BF5E-623D2E136F6A}" type="pres">
      <dgm:prSet presAssocID="{439622D2-6659-4CE1-B0C2-E151ECF0401D}" presName="descendantText" presStyleLbl="alignAccFollowNode1" presStyleIdx="2" presStyleCnt="4">
        <dgm:presLayoutVars>
          <dgm:bulletEnabled val="1"/>
        </dgm:presLayoutVars>
      </dgm:prSet>
      <dgm:spPr/>
    </dgm:pt>
    <dgm:pt modelId="{7566F731-8259-4549-BF44-2E002AD4AB2D}" type="pres">
      <dgm:prSet presAssocID="{713899F0-8537-4DCA-9660-CE428696774D}" presName="sp" presStyleCnt="0"/>
      <dgm:spPr/>
    </dgm:pt>
    <dgm:pt modelId="{3EB773B4-D31C-4D15-8F1C-8E407FDA34C9}" type="pres">
      <dgm:prSet presAssocID="{6245B58F-667A-4E4F-9E54-EDCDDA957866}" presName="linNode" presStyleCnt="0"/>
      <dgm:spPr/>
    </dgm:pt>
    <dgm:pt modelId="{B4C3BCF2-B9F3-4286-967A-BB6D0033600A}" type="pres">
      <dgm:prSet presAssocID="{6245B58F-667A-4E4F-9E54-EDCDDA957866}" presName="parentText" presStyleLbl="node1" presStyleIdx="3" presStyleCnt="4">
        <dgm:presLayoutVars>
          <dgm:chMax val="1"/>
          <dgm:bulletEnabled val="1"/>
        </dgm:presLayoutVars>
      </dgm:prSet>
      <dgm:spPr/>
    </dgm:pt>
    <dgm:pt modelId="{00CE90B6-2F3F-4933-82D4-B1E44DB580B0}" type="pres">
      <dgm:prSet presAssocID="{6245B58F-667A-4E4F-9E54-EDCDDA957866}" presName="descendantText" presStyleLbl="alignAccFollowNode1" presStyleIdx="3" presStyleCnt="4">
        <dgm:presLayoutVars>
          <dgm:bulletEnabled val="1"/>
        </dgm:presLayoutVars>
      </dgm:prSet>
      <dgm:spPr/>
    </dgm:pt>
  </dgm:ptLst>
  <dgm:cxnLst>
    <dgm:cxn modelId="{37549F0C-30AA-42A0-9615-A8D98BC426CA}" srcId="{EFDF0EDA-814F-4DF0-92AA-B4AA193557F0}" destId="{773EC2EC-ABE6-4C9F-A53B-69A5A844E5F1}" srcOrd="0" destOrd="0" parTransId="{9658B5BD-5258-4810-B128-479D9C8DFB2E}" sibTransId="{A636A7BC-311F-42D5-A834-B2120112F4A7}"/>
    <dgm:cxn modelId="{9E00E80E-DEC7-46DE-929E-16D906E93B2C}" srcId="{6245B58F-667A-4E4F-9E54-EDCDDA957866}" destId="{247E15CF-508F-4172-8DE7-E96E6E89FF9E}" srcOrd="1" destOrd="0" parTransId="{BADC75BE-3B6B-4962-BAD3-9EF348CFF724}" sibTransId="{2DE826B2-B757-4766-B2E2-F7C5690EDCB0}"/>
    <dgm:cxn modelId="{54A12012-CA94-424F-8FE5-0FC7AA181A5E}" srcId="{439622D2-6659-4CE1-B0C2-E151ECF0401D}" destId="{4786E774-C106-4CBD-8E7A-60A1B9332E61}" srcOrd="0" destOrd="0" parTransId="{23454E92-C80D-4466-989E-03D02221855A}" sibTransId="{4A2C17E4-B5E4-43B0-A686-02CA5E7EFD66}"/>
    <dgm:cxn modelId="{7DBD1628-A009-4672-9741-A96089F9CB0F}" srcId="{439622D2-6659-4CE1-B0C2-E151ECF0401D}" destId="{F8D530C3-07AD-4839-9A5D-7DB2F2437696}" srcOrd="1" destOrd="0" parTransId="{B43AC401-6330-4A86-A6AD-1DFAF0A82440}" sibTransId="{BE90BB81-372C-4537-B587-FD1F64C383E7}"/>
    <dgm:cxn modelId="{8CA6732B-FDDA-4C5A-A8F0-71B71804E577}" srcId="{EFDF0EDA-814F-4DF0-92AA-B4AA193557F0}" destId="{130641EB-CCA1-443E-884C-3A5D61A2C57E}" srcOrd="1" destOrd="0" parTransId="{15D3ADF3-E352-4EF9-94BD-B83B99A29A8A}" sibTransId="{12CD66EA-BFCD-40F2-B2D6-228B882381DC}"/>
    <dgm:cxn modelId="{A3771A38-35EA-4525-9B56-08C2B69D9677}" srcId="{07B74678-B8AB-46B4-A3CD-1AE54EC82C6D}" destId="{AB3341E8-ECFF-4D52-A69F-619370CC5C45}" srcOrd="1" destOrd="0" parTransId="{0BBB7FFA-D88B-446E-8532-6E114538D4F7}" sibTransId="{CA65642F-AE1F-4D47-8545-6AB81E71E587}"/>
    <dgm:cxn modelId="{2625173B-B45B-4D69-806D-A1440AFFD24A}" srcId="{07B74678-B8AB-46B4-A3CD-1AE54EC82C6D}" destId="{185E692B-7DDE-419F-92D3-AC194AD7374F}" srcOrd="0" destOrd="0" parTransId="{0EA4BC09-11DD-451C-9646-1E08ADFA4798}" sibTransId="{63E9F89D-962E-462D-8288-6E1FC3473F69}"/>
    <dgm:cxn modelId="{D6319A49-E5C3-49CE-B234-84F375FF3A90}" srcId="{A39E14EF-EAE0-49FA-B84E-D74AFD002468}" destId="{439622D2-6659-4CE1-B0C2-E151ECF0401D}" srcOrd="2" destOrd="0" parTransId="{85221A6C-6ACF-4125-9573-2BFC5599F31F}" sibTransId="{713899F0-8537-4DCA-9660-CE428696774D}"/>
    <dgm:cxn modelId="{8EEB994D-85E3-4983-98BC-03DE1D95154A}" srcId="{A39E14EF-EAE0-49FA-B84E-D74AFD002468}" destId="{6245B58F-667A-4E4F-9E54-EDCDDA957866}" srcOrd="3" destOrd="0" parTransId="{E08D0F4B-83BE-4CEB-91F3-F05DD051B55C}" sibTransId="{C9996250-5641-4E74-A687-1B5900E08F07}"/>
    <dgm:cxn modelId="{7389174F-D259-4A2A-A23C-EBB107BEEBEE}" type="presOf" srcId="{77FEA050-C1EC-4BFE-9CBA-7281F3010628}" destId="{F0A9D69C-7746-4AA6-BF5E-623D2E136F6A}" srcOrd="0" destOrd="2" presId="urn:microsoft.com/office/officeart/2005/8/layout/vList5"/>
    <dgm:cxn modelId="{18248171-8E2B-4D22-A418-9C1A8C396951}" type="presOf" srcId="{6245B58F-667A-4E4F-9E54-EDCDDA957866}" destId="{B4C3BCF2-B9F3-4286-967A-BB6D0033600A}" srcOrd="0" destOrd="0" presId="urn:microsoft.com/office/officeart/2005/8/layout/vList5"/>
    <dgm:cxn modelId="{84AB2C78-0513-4708-9569-0F486F963CBB}" srcId="{439622D2-6659-4CE1-B0C2-E151ECF0401D}" destId="{77FEA050-C1EC-4BFE-9CBA-7281F3010628}" srcOrd="2" destOrd="0" parTransId="{CA282765-88D9-469A-ADA8-231658F06A95}" sibTransId="{B46AE51A-810B-46CE-BDA2-8ABA869A2CB1}"/>
    <dgm:cxn modelId="{CD9BE882-A791-49AE-9916-FDC6E8715541}" type="presOf" srcId="{AB3341E8-ECFF-4D52-A69F-619370CC5C45}" destId="{D3D5FADE-CE88-4131-9A9B-357C454E607D}" srcOrd="0" destOrd="1" presId="urn:microsoft.com/office/officeart/2005/8/layout/vList5"/>
    <dgm:cxn modelId="{408A5185-395F-4315-8421-8FB59398DF02}" type="presOf" srcId="{439622D2-6659-4CE1-B0C2-E151ECF0401D}" destId="{CF685208-6D72-4690-9B89-61D7F605AD79}" srcOrd="0" destOrd="0" presId="urn:microsoft.com/office/officeart/2005/8/layout/vList5"/>
    <dgm:cxn modelId="{E30F6B86-2E90-4422-81F9-2FCC084376A8}" srcId="{A39E14EF-EAE0-49FA-B84E-D74AFD002468}" destId="{07B74678-B8AB-46B4-A3CD-1AE54EC82C6D}" srcOrd="1" destOrd="0" parTransId="{DE8E8A28-80BD-4B79-BC49-EA5620EBEB77}" sibTransId="{34C2E0FF-2969-4F19-951D-34BAD0FF2633}"/>
    <dgm:cxn modelId="{0E55218D-D049-4A3A-8071-42094C9272CB}" type="presOf" srcId="{4786E774-C106-4CBD-8E7A-60A1B9332E61}" destId="{F0A9D69C-7746-4AA6-BF5E-623D2E136F6A}" srcOrd="0" destOrd="0" presId="urn:microsoft.com/office/officeart/2005/8/layout/vList5"/>
    <dgm:cxn modelId="{9AE45592-143C-4504-8F02-1B1404E4A790}" type="presOf" srcId="{EFDF0EDA-814F-4DF0-92AA-B4AA193557F0}" destId="{E3CAB442-F4DA-4F38-8354-3569A2857301}" srcOrd="0" destOrd="0" presId="urn:microsoft.com/office/officeart/2005/8/layout/vList5"/>
    <dgm:cxn modelId="{C7FC54A2-2BBA-4124-A6AC-BB57D35AAB6C}" type="presOf" srcId="{130641EB-CCA1-443E-884C-3A5D61A2C57E}" destId="{39297E0F-BB8D-4A7C-846D-44FF659AD496}" srcOrd="0" destOrd="1" presId="urn:microsoft.com/office/officeart/2005/8/layout/vList5"/>
    <dgm:cxn modelId="{0CB1D7A4-C3CD-4D01-B87E-3B9044BF27B4}" type="presOf" srcId="{773EC2EC-ABE6-4C9F-A53B-69A5A844E5F1}" destId="{39297E0F-BB8D-4A7C-846D-44FF659AD496}" srcOrd="0" destOrd="0" presId="urn:microsoft.com/office/officeart/2005/8/layout/vList5"/>
    <dgm:cxn modelId="{FD8E57AB-A349-4C29-9886-28954CD54238}" srcId="{6245B58F-667A-4E4F-9E54-EDCDDA957866}" destId="{C0A9ED5D-6DA3-4B09-9316-EBC3DC546032}" srcOrd="0" destOrd="0" parTransId="{BBEF177B-E521-4AB2-AF7C-9E560742CAF5}" sibTransId="{9143F6AC-8D8B-4B8C-B5A7-414EA3B30D1C}"/>
    <dgm:cxn modelId="{541709BC-E33B-4C39-9C45-957049450618}" type="presOf" srcId="{185E692B-7DDE-419F-92D3-AC194AD7374F}" destId="{D3D5FADE-CE88-4131-9A9B-357C454E607D}" srcOrd="0" destOrd="0" presId="urn:microsoft.com/office/officeart/2005/8/layout/vList5"/>
    <dgm:cxn modelId="{1B6655BD-844F-4763-B4F0-402EE280A472}" type="presOf" srcId="{A39E14EF-EAE0-49FA-B84E-D74AFD002468}" destId="{21852AF3-FA55-4DD2-9C56-219F03561114}" srcOrd="0" destOrd="0" presId="urn:microsoft.com/office/officeart/2005/8/layout/vList5"/>
    <dgm:cxn modelId="{7A62A2C0-7DF1-40FB-9812-FDD62CE33A6D}" type="presOf" srcId="{F8D530C3-07AD-4839-9A5D-7DB2F2437696}" destId="{F0A9D69C-7746-4AA6-BF5E-623D2E136F6A}" srcOrd="0" destOrd="1" presId="urn:microsoft.com/office/officeart/2005/8/layout/vList5"/>
    <dgm:cxn modelId="{547A68E2-4836-42F9-904D-F0917E8B9BE7}" type="presOf" srcId="{07B74678-B8AB-46B4-A3CD-1AE54EC82C6D}" destId="{0B9A84FE-3D75-4DFE-83C4-06B35E6A4EAB}" srcOrd="0" destOrd="0" presId="urn:microsoft.com/office/officeart/2005/8/layout/vList5"/>
    <dgm:cxn modelId="{A97BB6E2-F6BB-4188-890F-A7B878947DB9}" srcId="{A39E14EF-EAE0-49FA-B84E-D74AFD002468}" destId="{EFDF0EDA-814F-4DF0-92AA-B4AA193557F0}" srcOrd="0" destOrd="0" parTransId="{41E45C49-ED09-4EBD-A7C9-3F1BE332E673}" sibTransId="{0955C7D9-5189-4E81-84F2-5030F6B3B8AA}"/>
    <dgm:cxn modelId="{449C53FC-AF52-4E82-B5E3-C0A73BF090FE}" type="presOf" srcId="{247E15CF-508F-4172-8DE7-E96E6E89FF9E}" destId="{00CE90B6-2F3F-4933-82D4-B1E44DB580B0}" srcOrd="0" destOrd="1" presId="urn:microsoft.com/office/officeart/2005/8/layout/vList5"/>
    <dgm:cxn modelId="{A289D8FC-93D2-4333-A8A2-D50DA8B8DF85}" type="presOf" srcId="{C0A9ED5D-6DA3-4B09-9316-EBC3DC546032}" destId="{00CE90B6-2F3F-4933-82D4-B1E44DB580B0}" srcOrd="0" destOrd="0" presId="urn:microsoft.com/office/officeart/2005/8/layout/vList5"/>
    <dgm:cxn modelId="{7C5F4AD8-B3C8-4CFE-BC3F-313225B3CA9B}" type="presParOf" srcId="{21852AF3-FA55-4DD2-9C56-219F03561114}" destId="{F6AC65A3-431A-4C25-8237-9ED45B32E482}" srcOrd="0" destOrd="0" presId="urn:microsoft.com/office/officeart/2005/8/layout/vList5"/>
    <dgm:cxn modelId="{CDA403B1-7182-4A3F-A367-00F617F144A8}" type="presParOf" srcId="{F6AC65A3-431A-4C25-8237-9ED45B32E482}" destId="{E3CAB442-F4DA-4F38-8354-3569A2857301}" srcOrd="0" destOrd="0" presId="urn:microsoft.com/office/officeart/2005/8/layout/vList5"/>
    <dgm:cxn modelId="{4A35939A-255B-4ABA-8B92-02BB124C4B79}" type="presParOf" srcId="{F6AC65A3-431A-4C25-8237-9ED45B32E482}" destId="{39297E0F-BB8D-4A7C-846D-44FF659AD496}" srcOrd="1" destOrd="0" presId="urn:microsoft.com/office/officeart/2005/8/layout/vList5"/>
    <dgm:cxn modelId="{66D8DA73-BB19-40F2-B410-C84190A6671A}" type="presParOf" srcId="{21852AF3-FA55-4DD2-9C56-219F03561114}" destId="{E3B089DF-DD44-4A88-982C-BBABBCB1C75D}" srcOrd="1" destOrd="0" presId="urn:microsoft.com/office/officeart/2005/8/layout/vList5"/>
    <dgm:cxn modelId="{B7D622F9-2586-4423-90BA-A7190174C5F9}" type="presParOf" srcId="{21852AF3-FA55-4DD2-9C56-219F03561114}" destId="{69CE24B4-3655-4610-B66B-A5939C318BD4}" srcOrd="2" destOrd="0" presId="urn:microsoft.com/office/officeart/2005/8/layout/vList5"/>
    <dgm:cxn modelId="{2EAA6A6E-B2BC-487B-8B78-9760932F7B44}" type="presParOf" srcId="{69CE24B4-3655-4610-B66B-A5939C318BD4}" destId="{0B9A84FE-3D75-4DFE-83C4-06B35E6A4EAB}" srcOrd="0" destOrd="0" presId="urn:microsoft.com/office/officeart/2005/8/layout/vList5"/>
    <dgm:cxn modelId="{C51ECC60-DE77-4350-AD6B-1F25F3A78CB6}" type="presParOf" srcId="{69CE24B4-3655-4610-B66B-A5939C318BD4}" destId="{D3D5FADE-CE88-4131-9A9B-357C454E607D}" srcOrd="1" destOrd="0" presId="urn:microsoft.com/office/officeart/2005/8/layout/vList5"/>
    <dgm:cxn modelId="{565EE53B-D4F3-4A16-B0B3-FC6749617F85}" type="presParOf" srcId="{21852AF3-FA55-4DD2-9C56-219F03561114}" destId="{642BCFE7-166F-4EA9-86B7-0AB6DF3F7034}" srcOrd="3" destOrd="0" presId="urn:microsoft.com/office/officeart/2005/8/layout/vList5"/>
    <dgm:cxn modelId="{F9BDFCC6-8E5B-4B45-908B-28D2F02FBB8D}" type="presParOf" srcId="{21852AF3-FA55-4DD2-9C56-219F03561114}" destId="{B99C2A9C-AB26-4132-A8CA-6F46187CAFAD}" srcOrd="4" destOrd="0" presId="urn:microsoft.com/office/officeart/2005/8/layout/vList5"/>
    <dgm:cxn modelId="{ED3C109B-F266-41C6-95B8-91D001F0406A}" type="presParOf" srcId="{B99C2A9C-AB26-4132-A8CA-6F46187CAFAD}" destId="{CF685208-6D72-4690-9B89-61D7F605AD79}" srcOrd="0" destOrd="0" presId="urn:microsoft.com/office/officeart/2005/8/layout/vList5"/>
    <dgm:cxn modelId="{9D886339-667A-4284-8566-60A4984C89D7}" type="presParOf" srcId="{B99C2A9C-AB26-4132-A8CA-6F46187CAFAD}" destId="{F0A9D69C-7746-4AA6-BF5E-623D2E136F6A}" srcOrd="1" destOrd="0" presId="urn:microsoft.com/office/officeart/2005/8/layout/vList5"/>
    <dgm:cxn modelId="{0E9094CC-D5A6-4BE5-9F33-49004EA78A9D}" type="presParOf" srcId="{21852AF3-FA55-4DD2-9C56-219F03561114}" destId="{7566F731-8259-4549-BF44-2E002AD4AB2D}" srcOrd="5" destOrd="0" presId="urn:microsoft.com/office/officeart/2005/8/layout/vList5"/>
    <dgm:cxn modelId="{3A211C97-1A8B-4A6E-8411-F973C2712867}" type="presParOf" srcId="{21852AF3-FA55-4DD2-9C56-219F03561114}" destId="{3EB773B4-D31C-4D15-8F1C-8E407FDA34C9}" srcOrd="6" destOrd="0" presId="urn:microsoft.com/office/officeart/2005/8/layout/vList5"/>
    <dgm:cxn modelId="{FD2F28E4-464D-47C9-94A7-C4C6E0869318}" type="presParOf" srcId="{3EB773B4-D31C-4D15-8F1C-8E407FDA34C9}" destId="{B4C3BCF2-B9F3-4286-967A-BB6D0033600A}" srcOrd="0" destOrd="0" presId="urn:microsoft.com/office/officeart/2005/8/layout/vList5"/>
    <dgm:cxn modelId="{E323E425-2669-4F8E-9F92-9D3A524A5494}" type="presParOf" srcId="{3EB773B4-D31C-4D15-8F1C-8E407FDA34C9}" destId="{00CE90B6-2F3F-4933-82D4-B1E44DB580B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1D4865-2314-4480-A7FE-BC8D072CC455}" type="doc">
      <dgm:prSet loTypeId="urn:microsoft.com/office/officeart/2005/8/layout/default" loCatId="list" qsTypeId="urn:microsoft.com/office/officeart/2005/8/quickstyle/simple4" qsCatId="simple" csTypeId="urn:microsoft.com/office/officeart/2005/8/colors/colorful4" csCatId="colorful" phldr="1"/>
      <dgm:spPr/>
      <dgm:t>
        <a:bodyPr/>
        <a:lstStyle/>
        <a:p>
          <a:endParaRPr lang="en-US"/>
        </a:p>
      </dgm:t>
    </dgm:pt>
    <dgm:pt modelId="{E069F179-291E-40B4-AD08-FAA397328758}">
      <dgm:prSet phldrT="[Text]"/>
      <dgm:spPr/>
      <dgm:t>
        <a:bodyPr/>
        <a:lstStyle/>
        <a:p>
          <a:r>
            <a:rPr lang="en-US" b="1" dirty="0"/>
            <a:t>Review Submission Guidance on our website</a:t>
          </a:r>
          <a:endParaRPr lang="en-US" dirty="0"/>
        </a:p>
      </dgm:t>
    </dgm:pt>
    <dgm:pt modelId="{E90FBD0C-1855-4566-8DCD-12A2D6B33548}" type="parTrans" cxnId="{BB0A8EFA-60C7-4668-A477-D239ED533AB2}">
      <dgm:prSet/>
      <dgm:spPr/>
      <dgm:t>
        <a:bodyPr/>
        <a:lstStyle/>
        <a:p>
          <a:endParaRPr lang="en-US"/>
        </a:p>
      </dgm:t>
    </dgm:pt>
    <dgm:pt modelId="{31D45F9C-7129-4690-9BE6-1E62FDE07160}" type="sibTrans" cxnId="{BB0A8EFA-60C7-4668-A477-D239ED533AB2}">
      <dgm:prSet/>
      <dgm:spPr/>
      <dgm:t>
        <a:bodyPr/>
        <a:lstStyle/>
        <a:p>
          <a:endParaRPr lang="en-US"/>
        </a:p>
      </dgm:t>
    </dgm:pt>
    <dgm:pt modelId="{B6F970D3-FF74-460B-B7C9-445162376FFE}">
      <dgm:prSet phldrT="[Text]"/>
      <dgm:spPr/>
      <dgm:t>
        <a:bodyPr/>
        <a:lstStyle/>
        <a:p>
          <a:r>
            <a:rPr lang="en-US" b="1" dirty="0"/>
            <a:t>Tell us what you want to do</a:t>
          </a:r>
        </a:p>
      </dgm:t>
    </dgm:pt>
    <dgm:pt modelId="{9C9E9D87-B269-4858-8D88-9B947E14AA36}" type="parTrans" cxnId="{77092DAF-997C-452F-9094-319D49A10DF2}">
      <dgm:prSet/>
      <dgm:spPr/>
      <dgm:t>
        <a:bodyPr/>
        <a:lstStyle/>
        <a:p>
          <a:endParaRPr lang="en-US"/>
        </a:p>
      </dgm:t>
    </dgm:pt>
    <dgm:pt modelId="{C86586EA-DD83-41CC-A90B-01C489A60F16}" type="sibTrans" cxnId="{77092DAF-997C-452F-9094-319D49A10DF2}">
      <dgm:prSet/>
      <dgm:spPr/>
      <dgm:t>
        <a:bodyPr/>
        <a:lstStyle/>
        <a:p>
          <a:endParaRPr lang="en-US"/>
        </a:p>
      </dgm:t>
    </dgm:pt>
    <dgm:pt modelId="{82E655C2-A77D-498F-BB98-ACAD63272E72}">
      <dgm:prSet phldrT="[Text]"/>
      <dgm:spPr/>
      <dgm:t>
        <a:bodyPr/>
        <a:lstStyle/>
        <a:p>
          <a:r>
            <a:rPr lang="en-US" dirty="0"/>
            <a:t>Make sure everyone has taken their </a:t>
          </a:r>
          <a:r>
            <a:rPr lang="en-US" b="1" dirty="0"/>
            <a:t>CITI training</a:t>
          </a:r>
        </a:p>
      </dgm:t>
    </dgm:pt>
    <dgm:pt modelId="{0BAD0DB4-2265-4C6F-A380-4828D15665AA}" type="parTrans" cxnId="{87069163-8DA3-406F-AE74-23B84CD86EEC}">
      <dgm:prSet/>
      <dgm:spPr/>
      <dgm:t>
        <a:bodyPr/>
        <a:lstStyle/>
        <a:p>
          <a:endParaRPr lang="en-US"/>
        </a:p>
      </dgm:t>
    </dgm:pt>
    <dgm:pt modelId="{06EE48C2-9776-4EAB-92FB-D41A6EF2114F}" type="sibTrans" cxnId="{87069163-8DA3-406F-AE74-23B84CD86EEC}">
      <dgm:prSet/>
      <dgm:spPr/>
      <dgm:t>
        <a:bodyPr/>
        <a:lstStyle/>
        <a:p>
          <a:endParaRPr lang="en-US"/>
        </a:p>
      </dgm:t>
    </dgm:pt>
    <dgm:pt modelId="{05FC668F-6A8B-774F-8F01-B9B846C0F7EC}">
      <dgm:prSet phldrT="[Text]"/>
      <dgm:spPr/>
      <dgm:t>
        <a:bodyPr/>
        <a:lstStyle/>
        <a:p>
          <a:r>
            <a:rPr lang="en-US" b="1" dirty="0"/>
            <a:t>Utilize our template protocols &amp; consent forms</a:t>
          </a:r>
          <a:endParaRPr lang="en-US" dirty="0"/>
        </a:p>
      </dgm:t>
    </dgm:pt>
    <dgm:pt modelId="{9B7DF3D2-104A-8C46-9B03-2A6D801EC35C}" type="parTrans" cxnId="{CFE6FE8D-B38D-7B42-A8C1-D63FF1F79381}">
      <dgm:prSet/>
      <dgm:spPr/>
      <dgm:t>
        <a:bodyPr/>
        <a:lstStyle/>
        <a:p>
          <a:endParaRPr lang="en-US"/>
        </a:p>
      </dgm:t>
    </dgm:pt>
    <dgm:pt modelId="{9C9B0D41-2C3C-D24A-9AEA-0B529791F252}" type="sibTrans" cxnId="{CFE6FE8D-B38D-7B42-A8C1-D63FF1F79381}">
      <dgm:prSet/>
      <dgm:spPr/>
      <dgm:t>
        <a:bodyPr/>
        <a:lstStyle/>
        <a:p>
          <a:endParaRPr lang="en-US"/>
        </a:p>
      </dgm:t>
    </dgm:pt>
    <dgm:pt modelId="{F9B15027-DB0F-CE4D-B07E-60038DD8233B}">
      <dgm:prSet phldrT="[Text]"/>
      <dgm:spPr/>
      <dgm:t>
        <a:bodyPr/>
        <a:lstStyle/>
        <a:p>
          <a:r>
            <a:rPr lang="en-US" b="1" dirty="0"/>
            <a:t>Don’t repeat</a:t>
          </a:r>
          <a:r>
            <a:rPr lang="en-US" dirty="0"/>
            <a:t>. </a:t>
          </a:r>
        </a:p>
      </dgm:t>
    </dgm:pt>
    <dgm:pt modelId="{A21A7ACD-48DA-BF44-955D-8D8A3C5709A6}" type="parTrans" cxnId="{4C681467-25B3-194B-B1AC-7C4897C1012B}">
      <dgm:prSet/>
      <dgm:spPr/>
      <dgm:t>
        <a:bodyPr/>
        <a:lstStyle/>
        <a:p>
          <a:endParaRPr lang="en-US"/>
        </a:p>
      </dgm:t>
    </dgm:pt>
    <dgm:pt modelId="{D6B86D3D-F3A5-194C-B2F2-8F27C938566C}" type="sibTrans" cxnId="{4C681467-25B3-194B-B1AC-7C4897C1012B}">
      <dgm:prSet/>
      <dgm:spPr/>
      <dgm:t>
        <a:bodyPr/>
        <a:lstStyle/>
        <a:p>
          <a:endParaRPr lang="en-US"/>
        </a:p>
      </dgm:t>
    </dgm:pt>
    <dgm:pt modelId="{E567A5B5-1A41-2148-A9D1-B01BC8341FCB}">
      <dgm:prSet phldrT="[Text]"/>
      <dgm:spPr/>
      <dgm:t>
        <a:bodyPr/>
        <a:lstStyle/>
        <a:p>
          <a:r>
            <a:rPr lang="en-US" b="1" dirty="0"/>
            <a:t>Use simple language in consents and application</a:t>
          </a:r>
        </a:p>
      </dgm:t>
    </dgm:pt>
    <dgm:pt modelId="{50C38BD0-C9D7-6546-8252-D4A00FBF1A0A}" type="parTrans" cxnId="{6A31E851-AC6F-EB48-90AE-80376DDED5E4}">
      <dgm:prSet/>
      <dgm:spPr/>
      <dgm:t>
        <a:bodyPr/>
        <a:lstStyle/>
        <a:p>
          <a:endParaRPr lang="en-US"/>
        </a:p>
      </dgm:t>
    </dgm:pt>
    <dgm:pt modelId="{080AB143-274A-C249-B4B8-AF0A1A647806}" type="sibTrans" cxnId="{6A31E851-AC6F-EB48-90AE-80376DDED5E4}">
      <dgm:prSet/>
      <dgm:spPr/>
      <dgm:t>
        <a:bodyPr/>
        <a:lstStyle/>
        <a:p>
          <a:endParaRPr lang="en-US"/>
        </a:p>
      </dgm:t>
    </dgm:pt>
    <dgm:pt modelId="{3D0CA7D9-FEEC-1545-A792-77C1757125BE}">
      <dgm:prSet phldrT="[Text]"/>
      <dgm:spPr/>
      <dgm:t>
        <a:bodyPr/>
        <a:lstStyle/>
        <a:p>
          <a:r>
            <a:rPr lang="en-US" b="1" dirty="0"/>
            <a:t>Don't </a:t>
          </a:r>
          <a:r>
            <a:rPr lang="en-US" b="0" dirty="0"/>
            <a:t>leave blank space in HSERA</a:t>
          </a:r>
          <a:r>
            <a:rPr lang="en-US" b="1" dirty="0"/>
            <a:t>. </a:t>
          </a:r>
          <a:r>
            <a:rPr lang="en-US" dirty="0"/>
            <a:t>Refer to Section # in Protocol</a:t>
          </a:r>
        </a:p>
      </dgm:t>
    </dgm:pt>
    <dgm:pt modelId="{277F87C3-E99E-4F43-B02F-7E81843A0631}" type="parTrans" cxnId="{FF4464D4-5E2F-6C4B-9E7F-420DFEEDC085}">
      <dgm:prSet/>
      <dgm:spPr/>
      <dgm:t>
        <a:bodyPr/>
        <a:lstStyle/>
        <a:p>
          <a:endParaRPr lang="en-US"/>
        </a:p>
      </dgm:t>
    </dgm:pt>
    <dgm:pt modelId="{F347FDB7-9D85-E746-869A-D12B48B25E5A}" type="sibTrans" cxnId="{FF4464D4-5E2F-6C4B-9E7F-420DFEEDC085}">
      <dgm:prSet/>
      <dgm:spPr/>
      <dgm:t>
        <a:bodyPr/>
        <a:lstStyle/>
        <a:p>
          <a:endParaRPr lang="en-US"/>
        </a:p>
      </dgm:t>
    </dgm:pt>
    <dgm:pt modelId="{46C988BF-1F3B-664D-856E-E910C792CFEE}">
      <dgm:prSet phldrT="[Text]"/>
      <dgm:spPr/>
      <dgm:t>
        <a:bodyPr/>
        <a:lstStyle/>
        <a:p>
          <a:r>
            <a:rPr lang="en-US" b="1" dirty="0"/>
            <a:t>Provide rationale</a:t>
          </a:r>
        </a:p>
      </dgm:t>
    </dgm:pt>
    <dgm:pt modelId="{606EF144-BCAF-3B43-A4D4-F939DE99FC9D}" type="parTrans" cxnId="{4DE8D440-4C28-A343-B2F4-A3F005E836DC}">
      <dgm:prSet/>
      <dgm:spPr/>
    </dgm:pt>
    <dgm:pt modelId="{2D7AE4AA-A56B-7B47-8396-DD3F587BFBA7}" type="sibTrans" cxnId="{4DE8D440-4C28-A343-B2F4-A3F005E836DC}">
      <dgm:prSet/>
      <dgm:spPr/>
    </dgm:pt>
    <dgm:pt modelId="{41D067AE-CA03-514C-B998-A35EE2EDB829}">
      <dgm:prSet phldrT="[Text]"/>
      <dgm:spPr/>
      <dgm:t>
        <a:bodyPr/>
        <a:lstStyle/>
        <a:p>
          <a:r>
            <a:rPr lang="en-US" b="1" dirty="0"/>
            <a:t>Give yourself enough time &amp; don't rush</a:t>
          </a:r>
        </a:p>
      </dgm:t>
    </dgm:pt>
    <dgm:pt modelId="{2C04AA06-DB46-B849-B2BE-3FA5681DD145}" type="parTrans" cxnId="{76B4E71B-9465-FC48-8DF0-E7E4F6F2EBDE}">
      <dgm:prSet/>
      <dgm:spPr/>
    </dgm:pt>
    <dgm:pt modelId="{EB2DA93A-0777-654B-B3CE-49B1D78559E4}" type="sibTrans" cxnId="{76B4E71B-9465-FC48-8DF0-E7E4F6F2EBDE}">
      <dgm:prSet/>
      <dgm:spPr/>
    </dgm:pt>
    <dgm:pt modelId="{C5125391-12B8-4DCE-B781-2E4ACCF2CE55}" type="pres">
      <dgm:prSet presAssocID="{CB1D4865-2314-4480-A7FE-BC8D072CC455}" presName="diagram" presStyleCnt="0">
        <dgm:presLayoutVars>
          <dgm:dir/>
          <dgm:resizeHandles val="exact"/>
        </dgm:presLayoutVars>
      </dgm:prSet>
      <dgm:spPr/>
    </dgm:pt>
    <dgm:pt modelId="{5F16F837-BDAA-4F86-8A07-02FD647FA2A8}" type="pres">
      <dgm:prSet presAssocID="{E069F179-291E-40B4-AD08-FAA397328758}" presName="node" presStyleLbl="node1" presStyleIdx="0" presStyleCnt="9">
        <dgm:presLayoutVars>
          <dgm:bulletEnabled val="1"/>
        </dgm:presLayoutVars>
      </dgm:prSet>
      <dgm:spPr/>
    </dgm:pt>
    <dgm:pt modelId="{2B6A63D9-604A-4C0F-82E2-1907100AA9A1}" type="pres">
      <dgm:prSet presAssocID="{31D45F9C-7129-4690-9BE6-1E62FDE07160}" presName="sibTrans" presStyleCnt="0"/>
      <dgm:spPr/>
    </dgm:pt>
    <dgm:pt modelId="{9E27E26D-9E38-8343-B34A-16F0F51717CD}" type="pres">
      <dgm:prSet presAssocID="{05FC668F-6A8B-774F-8F01-B9B846C0F7EC}" presName="node" presStyleLbl="node1" presStyleIdx="1" presStyleCnt="9">
        <dgm:presLayoutVars>
          <dgm:bulletEnabled val="1"/>
        </dgm:presLayoutVars>
      </dgm:prSet>
      <dgm:spPr/>
    </dgm:pt>
    <dgm:pt modelId="{DC17A784-F2FF-F742-9C55-D108E379D682}" type="pres">
      <dgm:prSet presAssocID="{9C9B0D41-2C3C-D24A-9AEA-0B529791F252}" presName="sibTrans" presStyleCnt="0"/>
      <dgm:spPr/>
    </dgm:pt>
    <dgm:pt modelId="{10F16717-0B3A-D04F-85C7-15322601D28C}" type="pres">
      <dgm:prSet presAssocID="{F9B15027-DB0F-CE4D-B07E-60038DD8233B}" presName="node" presStyleLbl="node1" presStyleIdx="2" presStyleCnt="9">
        <dgm:presLayoutVars>
          <dgm:bulletEnabled val="1"/>
        </dgm:presLayoutVars>
      </dgm:prSet>
      <dgm:spPr/>
    </dgm:pt>
    <dgm:pt modelId="{4CAC288D-88AF-5942-A81F-0977B8832D78}" type="pres">
      <dgm:prSet presAssocID="{D6B86D3D-F3A5-194C-B2F2-8F27C938566C}" presName="sibTrans" presStyleCnt="0"/>
      <dgm:spPr/>
    </dgm:pt>
    <dgm:pt modelId="{D44D85B9-A5B9-C847-888E-DA2C762D4662}" type="pres">
      <dgm:prSet presAssocID="{3D0CA7D9-FEEC-1545-A792-77C1757125BE}" presName="node" presStyleLbl="node1" presStyleIdx="3" presStyleCnt="9">
        <dgm:presLayoutVars>
          <dgm:bulletEnabled val="1"/>
        </dgm:presLayoutVars>
      </dgm:prSet>
      <dgm:spPr/>
    </dgm:pt>
    <dgm:pt modelId="{3C3DE7AE-F95C-0B40-9F1D-4E3CF8E63B3F}" type="pres">
      <dgm:prSet presAssocID="{F347FDB7-9D85-E746-869A-D12B48B25E5A}" presName="sibTrans" presStyleCnt="0"/>
      <dgm:spPr/>
    </dgm:pt>
    <dgm:pt modelId="{08D8355B-32EC-498A-B2E0-8A08437D718F}" type="pres">
      <dgm:prSet presAssocID="{82E655C2-A77D-498F-BB98-ACAD63272E72}" presName="node" presStyleLbl="node1" presStyleIdx="4" presStyleCnt="9">
        <dgm:presLayoutVars>
          <dgm:bulletEnabled val="1"/>
        </dgm:presLayoutVars>
      </dgm:prSet>
      <dgm:spPr/>
    </dgm:pt>
    <dgm:pt modelId="{59264E23-41BF-495D-8252-7340E2C0C628}" type="pres">
      <dgm:prSet presAssocID="{06EE48C2-9776-4EAB-92FB-D41A6EF2114F}" presName="sibTrans" presStyleCnt="0"/>
      <dgm:spPr/>
    </dgm:pt>
    <dgm:pt modelId="{07DEE3E0-5462-4E08-A124-F274A3732E90}" type="pres">
      <dgm:prSet presAssocID="{B6F970D3-FF74-460B-B7C9-445162376FFE}" presName="node" presStyleLbl="node1" presStyleIdx="5" presStyleCnt="9">
        <dgm:presLayoutVars>
          <dgm:bulletEnabled val="1"/>
        </dgm:presLayoutVars>
      </dgm:prSet>
      <dgm:spPr/>
    </dgm:pt>
    <dgm:pt modelId="{C653501B-AA8C-E34E-86DE-7CE9B66C6007}" type="pres">
      <dgm:prSet presAssocID="{C86586EA-DD83-41CC-A90B-01C489A60F16}" presName="sibTrans" presStyleCnt="0"/>
      <dgm:spPr/>
    </dgm:pt>
    <dgm:pt modelId="{BB247A3E-0EE9-1648-9238-1CC1C6FE33B0}" type="pres">
      <dgm:prSet presAssocID="{E567A5B5-1A41-2148-A9D1-B01BC8341FCB}" presName="node" presStyleLbl="node1" presStyleIdx="6" presStyleCnt="9">
        <dgm:presLayoutVars>
          <dgm:bulletEnabled val="1"/>
        </dgm:presLayoutVars>
      </dgm:prSet>
      <dgm:spPr/>
    </dgm:pt>
    <dgm:pt modelId="{DE6DFE67-E037-5C43-8DDA-87D827E502D4}" type="pres">
      <dgm:prSet presAssocID="{080AB143-274A-C249-B4B8-AF0A1A647806}" presName="sibTrans" presStyleCnt="0"/>
      <dgm:spPr/>
    </dgm:pt>
    <dgm:pt modelId="{EFC4D392-D95E-4246-8CB6-E977145F34A5}" type="pres">
      <dgm:prSet presAssocID="{46C988BF-1F3B-664D-856E-E910C792CFEE}" presName="node" presStyleLbl="node1" presStyleIdx="7" presStyleCnt="9">
        <dgm:presLayoutVars>
          <dgm:bulletEnabled val="1"/>
        </dgm:presLayoutVars>
      </dgm:prSet>
      <dgm:spPr/>
    </dgm:pt>
    <dgm:pt modelId="{D3B4D907-45EA-DE46-BBA3-F1133D681FEE}" type="pres">
      <dgm:prSet presAssocID="{2D7AE4AA-A56B-7B47-8396-DD3F587BFBA7}" presName="sibTrans" presStyleCnt="0"/>
      <dgm:spPr/>
    </dgm:pt>
    <dgm:pt modelId="{88CC34E9-15C2-1F45-8E68-131394B226A3}" type="pres">
      <dgm:prSet presAssocID="{41D067AE-CA03-514C-B998-A35EE2EDB829}" presName="node" presStyleLbl="node1" presStyleIdx="8" presStyleCnt="9">
        <dgm:presLayoutVars>
          <dgm:bulletEnabled val="1"/>
        </dgm:presLayoutVars>
      </dgm:prSet>
      <dgm:spPr/>
    </dgm:pt>
  </dgm:ptLst>
  <dgm:cxnLst>
    <dgm:cxn modelId="{976F9E11-AE2B-CF48-9F6E-2BEECCDE6F44}" type="presOf" srcId="{46C988BF-1F3B-664D-856E-E910C792CFEE}" destId="{EFC4D392-D95E-4246-8CB6-E977145F34A5}" srcOrd="0" destOrd="0" presId="urn:microsoft.com/office/officeart/2005/8/layout/default"/>
    <dgm:cxn modelId="{BCFA311A-BBE8-4A7A-A208-0814C41B6FBC}" type="presOf" srcId="{CB1D4865-2314-4480-A7FE-BC8D072CC455}" destId="{C5125391-12B8-4DCE-B781-2E4ACCF2CE55}" srcOrd="0" destOrd="0" presId="urn:microsoft.com/office/officeart/2005/8/layout/default"/>
    <dgm:cxn modelId="{76B4E71B-9465-FC48-8DF0-E7E4F6F2EBDE}" srcId="{CB1D4865-2314-4480-A7FE-BC8D072CC455}" destId="{41D067AE-CA03-514C-B998-A35EE2EDB829}" srcOrd="8" destOrd="0" parTransId="{2C04AA06-DB46-B849-B2BE-3FA5681DD145}" sibTransId="{EB2DA93A-0777-654B-B3CE-49B1D78559E4}"/>
    <dgm:cxn modelId="{7E27B132-665E-2545-A70B-19F18C85BEC3}" type="presOf" srcId="{05FC668F-6A8B-774F-8F01-B9B846C0F7EC}" destId="{9E27E26D-9E38-8343-B34A-16F0F51717CD}" srcOrd="0" destOrd="0" presId="urn:microsoft.com/office/officeart/2005/8/layout/default"/>
    <dgm:cxn modelId="{4DE8D440-4C28-A343-B2F4-A3F005E836DC}" srcId="{CB1D4865-2314-4480-A7FE-BC8D072CC455}" destId="{46C988BF-1F3B-664D-856E-E910C792CFEE}" srcOrd="7" destOrd="0" parTransId="{606EF144-BCAF-3B43-A4D4-F939DE99FC9D}" sibTransId="{2D7AE4AA-A56B-7B47-8396-DD3F587BFBA7}"/>
    <dgm:cxn modelId="{87069163-8DA3-406F-AE74-23B84CD86EEC}" srcId="{CB1D4865-2314-4480-A7FE-BC8D072CC455}" destId="{82E655C2-A77D-498F-BB98-ACAD63272E72}" srcOrd="4" destOrd="0" parTransId="{0BAD0DB4-2265-4C6F-A380-4828D15665AA}" sibTransId="{06EE48C2-9776-4EAB-92FB-D41A6EF2114F}"/>
    <dgm:cxn modelId="{4C681467-25B3-194B-B1AC-7C4897C1012B}" srcId="{CB1D4865-2314-4480-A7FE-BC8D072CC455}" destId="{F9B15027-DB0F-CE4D-B07E-60038DD8233B}" srcOrd="2" destOrd="0" parTransId="{A21A7ACD-48DA-BF44-955D-8D8A3C5709A6}" sibTransId="{D6B86D3D-F3A5-194C-B2F2-8F27C938566C}"/>
    <dgm:cxn modelId="{6A31E851-AC6F-EB48-90AE-80376DDED5E4}" srcId="{CB1D4865-2314-4480-A7FE-BC8D072CC455}" destId="{E567A5B5-1A41-2148-A9D1-B01BC8341FCB}" srcOrd="6" destOrd="0" parTransId="{50C38BD0-C9D7-6546-8252-D4A00FBF1A0A}" sibTransId="{080AB143-274A-C249-B4B8-AF0A1A647806}"/>
    <dgm:cxn modelId="{4E32C159-20F9-492E-B8FC-F57033385636}" type="presOf" srcId="{82E655C2-A77D-498F-BB98-ACAD63272E72}" destId="{08D8355B-32EC-498A-B2E0-8A08437D718F}" srcOrd="0" destOrd="0" presId="urn:microsoft.com/office/officeart/2005/8/layout/default"/>
    <dgm:cxn modelId="{CF230486-588C-DF4D-8368-0529100B5DE9}" type="presOf" srcId="{E567A5B5-1A41-2148-A9D1-B01BC8341FCB}" destId="{BB247A3E-0EE9-1648-9238-1CC1C6FE33B0}" srcOrd="0" destOrd="0" presId="urn:microsoft.com/office/officeart/2005/8/layout/default"/>
    <dgm:cxn modelId="{CFE6FE8D-B38D-7B42-A8C1-D63FF1F79381}" srcId="{CB1D4865-2314-4480-A7FE-BC8D072CC455}" destId="{05FC668F-6A8B-774F-8F01-B9B846C0F7EC}" srcOrd="1" destOrd="0" parTransId="{9B7DF3D2-104A-8C46-9B03-2A6D801EC35C}" sibTransId="{9C9B0D41-2C3C-D24A-9AEA-0B529791F252}"/>
    <dgm:cxn modelId="{77092DAF-997C-452F-9094-319D49A10DF2}" srcId="{CB1D4865-2314-4480-A7FE-BC8D072CC455}" destId="{B6F970D3-FF74-460B-B7C9-445162376FFE}" srcOrd="5" destOrd="0" parTransId="{9C9E9D87-B269-4858-8D88-9B947E14AA36}" sibTransId="{C86586EA-DD83-41CC-A90B-01C489A60F16}"/>
    <dgm:cxn modelId="{59BBA7CD-4FAE-0D41-BA47-77DA2431285D}" type="presOf" srcId="{3D0CA7D9-FEEC-1545-A792-77C1757125BE}" destId="{D44D85B9-A5B9-C847-888E-DA2C762D4662}" srcOrd="0" destOrd="0" presId="urn:microsoft.com/office/officeart/2005/8/layout/default"/>
    <dgm:cxn modelId="{CD2E51D2-6135-49E2-83BC-95BA95CE979A}" type="presOf" srcId="{B6F970D3-FF74-460B-B7C9-445162376FFE}" destId="{07DEE3E0-5462-4E08-A124-F274A3732E90}" srcOrd="0" destOrd="0" presId="urn:microsoft.com/office/officeart/2005/8/layout/default"/>
    <dgm:cxn modelId="{FF4464D4-5E2F-6C4B-9E7F-420DFEEDC085}" srcId="{CB1D4865-2314-4480-A7FE-BC8D072CC455}" destId="{3D0CA7D9-FEEC-1545-A792-77C1757125BE}" srcOrd="3" destOrd="0" parTransId="{277F87C3-E99E-4F43-B02F-7E81843A0631}" sibTransId="{F347FDB7-9D85-E746-869A-D12B48B25E5A}"/>
    <dgm:cxn modelId="{26C3FFDB-36D2-4EFD-BA7D-29265440F9DB}" type="presOf" srcId="{E069F179-291E-40B4-AD08-FAA397328758}" destId="{5F16F837-BDAA-4F86-8A07-02FD647FA2A8}" srcOrd="0" destOrd="0" presId="urn:microsoft.com/office/officeart/2005/8/layout/default"/>
    <dgm:cxn modelId="{078045ED-7856-9846-9D43-DEEE814EBA05}" type="presOf" srcId="{F9B15027-DB0F-CE4D-B07E-60038DD8233B}" destId="{10F16717-0B3A-D04F-85C7-15322601D28C}" srcOrd="0" destOrd="0" presId="urn:microsoft.com/office/officeart/2005/8/layout/default"/>
    <dgm:cxn modelId="{178BC8F0-C020-2946-B64B-B2B440DCA634}" type="presOf" srcId="{41D067AE-CA03-514C-B998-A35EE2EDB829}" destId="{88CC34E9-15C2-1F45-8E68-131394B226A3}" srcOrd="0" destOrd="0" presId="urn:microsoft.com/office/officeart/2005/8/layout/default"/>
    <dgm:cxn modelId="{BB0A8EFA-60C7-4668-A477-D239ED533AB2}" srcId="{CB1D4865-2314-4480-A7FE-BC8D072CC455}" destId="{E069F179-291E-40B4-AD08-FAA397328758}" srcOrd="0" destOrd="0" parTransId="{E90FBD0C-1855-4566-8DCD-12A2D6B33548}" sibTransId="{31D45F9C-7129-4690-9BE6-1E62FDE07160}"/>
    <dgm:cxn modelId="{48ED48C4-3B81-456D-B7C4-F977671BD770}" type="presParOf" srcId="{C5125391-12B8-4DCE-B781-2E4ACCF2CE55}" destId="{5F16F837-BDAA-4F86-8A07-02FD647FA2A8}" srcOrd="0" destOrd="0" presId="urn:microsoft.com/office/officeart/2005/8/layout/default"/>
    <dgm:cxn modelId="{7DB05D11-06DA-41E0-8D74-DF00D7AA957E}" type="presParOf" srcId="{C5125391-12B8-4DCE-B781-2E4ACCF2CE55}" destId="{2B6A63D9-604A-4C0F-82E2-1907100AA9A1}" srcOrd="1" destOrd="0" presId="urn:microsoft.com/office/officeart/2005/8/layout/default"/>
    <dgm:cxn modelId="{76146E11-73FB-B046-BD8E-56918AE14ABC}" type="presParOf" srcId="{C5125391-12B8-4DCE-B781-2E4ACCF2CE55}" destId="{9E27E26D-9E38-8343-B34A-16F0F51717CD}" srcOrd="2" destOrd="0" presId="urn:microsoft.com/office/officeart/2005/8/layout/default"/>
    <dgm:cxn modelId="{F5E889A9-A30B-F046-B714-3F0D4EF4AF04}" type="presParOf" srcId="{C5125391-12B8-4DCE-B781-2E4ACCF2CE55}" destId="{DC17A784-F2FF-F742-9C55-D108E379D682}" srcOrd="3" destOrd="0" presId="urn:microsoft.com/office/officeart/2005/8/layout/default"/>
    <dgm:cxn modelId="{6099279A-46BE-4B41-AECD-BDD6888D2892}" type="presParOf" srcId="{C5125391-12B8-4DCE-B781-2E4ACCF2CE55}" destId="{10F16717-0B3A-D04F-85C7-15322601D28C}" srcOrd="4" destOrd="0" presId="urn:microsoft.com/office/officeart/2005/8/layout/default"/>
    <dgm:cxn modelId="{EA1BA8C7-1296-8646-9D39-72399AD6B0D3}" type="presParOf" srcId="{C5125391-12B8-4DCE-B781-2E4ACCF2CE55}" destId="{4CAC288D-88AF-5942-A81F-0977B8832D78}" srcOrd="5" destOrd="0" presId="urn:microsoft.com/office/officeart/2005/8/layout/default"/>
    <dgm:cxn modelId="{DE69C034-8B96-7942-A88B-3897493F4121}" type="presParOf" srcId="{C5125391-12B8-4DCE-B781-2E4ACCF2CE55}" destId="{D44D85B9-A5B9-C847-888E-DA2C762D4662}" srcOrd="6" destOrd="0" presId="urn:microsoft.com/office/officeart/2005/8/layout/default"/>
    <dgm:cxn modelId="{D255DF27-312F-644F-8B1D-9E01ECE41057}" type="presParOf" srcId="{C5125391-12B8-4DCE-B781-2E4ACCF2CE55}" destId="{3C3DE7AE-F95C-0B40-9F1D-4E3CF8E63B3F}" srcOrd="7" destOrd="0" presId="urn:microsoft.com/office/officeart/2005/8/layout/default"/>
    <dgm:cxn modelId="{EB2817C1-965D-470B-BFBA-B3F1E40506C1}" type="presParOf" srcId="{C5125391-12B8-4DCE-B781-2E4ACCF2CE55}" destId="{08D8355B-32EC-498A-B2E0-8A08437D718F}" srcOrd="8" destOrd="0" presId="urn:microsoft.com/office/officeart/2005/8/layout/default"/>
    <dgm:cxn modelId="{2AAC746F-CE7C-4482-8846-BE41DE882BF8}" type="presParOf" srcId="{C5125391-12B8-4DCE-B781-2E4ACCF2CE55}" destId="{59264E23-41BF-495D-8252-7340E2C0C628}" srcOrd="9" destOrd="0" presId="urn:microsoft.com/office/officeart/2005/8/layout/default"/>
    <dgm:cxn modelId="{32718BAA-C6CC-4F30-81D6-DE80398EC22A}" type="presParOf" srcId="{C5125391-12B8-4DCE-B781-2E4ACCF2CE55}" destId="{07DEE3E0-5462-4E08-A124-F274A3732E90}" srcOrd="10" destOrd="0" presId="urn:microsoft.com/office/officeart/2005/8/layout/default"/>
    <dgm:cxn modelId="{0D18D9E1-4358-8041-8136-EE7A0C3FB826}" type="presParOf" srcId="{C5125391-12B8-4DCE-B781-2E4ACCF2CE55}" destId="{C653501B-AA8C-E34E-86DE-7CE9B66C6007}" srcOrd="11" destOrd="0" presId="urn:microsoft.com/office/officeart/2005/8/layout/default"/>
    <dgm:cxn modelId="{EF101959-D27B-144D-955F-8E0AE5EB0B96}" type="presParOf" srcId="{C5125391-12B8-4DCE-B781-2E4ACCF2CE55}" destId="{BB247A3E-0EE9-1648-9238-1CC1C6FE33B0}" srcOrd="12" destOrd="0" presId="urn:microsoft.com/office/officeart/2005/8/layout/default"/>
    <dgm:cxn modelId="{0CD31257-E3E9-7D47-91B0-AFD91940D177}" type="presParOf" srcId="{C5125391-12B8-4DCE-B781-2E4ACCF2CE55}" destId="{DE6DFE67-E037-5C43-8DDA-87D827E502D4}" srcOrd="13" destOrd="0" presId="urn:microsoft.com/office/officeart/2005/8/layout/default"/>
    <dgm:cxn modelId="{8DD1F61E-F2C5-5D4A-ABAD-E50300F8C34B}" type="presParOf" srcId="{C5125391-12B8-4DCE-B781-2E4ACCF2CE55}" destId="{EFC4D392-D95E-4246-8CB6-E977145F34A5}" srcOrd="14" destOrd="0" presId="urn:microsoft.com/office/officeart/2005/8/layout/default"/>
    <dgm:cxn modelId="{DF4D77DC-6750-9145-9AE5-9D3ECABB7F75}" type="presParOf" srcId="{C5125391-12B8-4DCE-B781-2E4ACCF2CE55}" destId="{D3B4D907-45EA-DE46-BBA3-F1133D681FEE}" srcOrd="15" destOrd="0" presId="urn:microsoft.com/office/officeart/2005/8/layout/default"/>
    <dgm:cxn modelId="{15306474-09DB-294F-8BAA-2177C60DF6FF}" type="presParOf" srcId="{C5125391-12B8-4DCE-B781-2E4ACCF2CE55}" destId="{88CC34E9-15C2-1F45-8E68-131394B226A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2A8767-B880-4A7B-8BF0-0705126D863A}">
      <dsp:nvSpPr>
        <dsp:cNvPr id="0" name=""/>
        <dsp:cNvSpPr/>
      </dsp:nvSpPr>
      <dsp:spPr>
        <a:xfrm>
          <a:off x="0" y="132397"/>
          <a:ext cx="4572000" cy="1828800"/>
        </a:xfrm>
        <a:prstGeom prst="leftRightRibbon">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AB65FB-E6B5-4A2E-830F-AE85AEC9C05F}">
      <dsp:nvSpPr>
        <dsp:cNvPr id="0" name=""/>
        <dsp:cNvSpPr/>
      </dsp:nvSpPr>
      <dsp:spPr>
        <a:xfrm>
          <a:off x="548640" y="452437"/>
          <a:ext cx="1508759" cy="896112"/>
        </a:xfrm>
        <a:prstGeom prst="rect">
          <a:avLst/>
        </a:prstGeom>
        <a:noFill/>
        <a:ln w="34925"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456" rIns="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Minimal</a:t>
          </a:r>
        </a:p>
      </dsp:txBody>
      <dsp:txXfrm>
        <a:off x="548640" y="452437"/>
        <a:ext cx="1508759" cy="896112"/>
      </dsp:txXfrm>
    </dsp:sp>
    <dsp:sp modelId="{A850C2F4-558D-42D9-A5E0-4AD582D73506}">
      <dsp:nvSpPr>
        <dsp:cNvPr id="0" name=""/>
        <dsp:cNvSpPr/>
      </dsp:nvSpPr>
      <dsp:spPr>
        <a:xfrm>
          <a:off x="2286000" y="745045"/>
          <a:ext cx="1783080" cy="896112"/>
        </a:xfrm>
        <a:prstGeom prst="rect">
          <a:avLst/>
        </a:prstGeom>
        <a:noFill/>
        <a:ln w="34925" cap="flat" cmpd="sng" algn="in">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456" rIns="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Greater than minimal</a:t>
          </a:r>
        </a:p>
      </dsp:txBody>
      <dsp:txXfrm>
        <a:off x="2286000" y="745045"/>
        <a:ext cx="1783080" cy="8961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547013-A256-4F84-85E1-EFA2A02A41E4}">
      <dsp:nvSpPr>
        <dsp:cNvPr id="0" name=""/>
        <dsp:cNvSpPr/>
      </dsp:nvSpPr>
      <dsp:spPr>
        <a:xfrm>
          <a:off x="4042691" y="0"/>
          <a:ext cx="2695127" cy="1398425"/>
        </a:xfrm>
        <a:prstGeom prst="trapezoid">
          <a:avLst>
            <a:gd name="adj" fmla="val 96363"/>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NHSR</a:t>
          </a:r>
          <a:endParaRPr lang="en-US" sz="4200" kern="1200" dirty="0">
            <a:solidFill>
              <a:schemeClr val="bg1"/>
            </a:solidFill>
          </a:endParaRPr>
        </a:p>
      </dsp:txBody>
      <dsp:txXfrm>
        <a:off x="4042691" y="0"/>
        <a:ext cx="2695127" cy="1398425"/>
      </dsp:txXfrm>
    </dsp:sp>
    <dsp:sp modelId="{073F2EB5-DB65-4D1D-BEDD-C6C9CC790CDE}">
      <dsp:nvSpPr>
        <dsp:cNvPr id="0" name=""/>
        <dsp:cNvSpPr/>
      </dsp:nvSpPr>
      <dsp:spPr>
        <a:xfrm>
          <a:off x="2695127" y="1398425"/>
          <a:ext cx="5390255" cy="1398425"/>
        </a:xfrm>
        <a:prstGeom prst="trapezoid">
          <a:avLst>
            <a:gd name="adj" fmla="val 96363"/>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Exempt / Limited Review</a:t>
          </a:r>
        </a:p>
      </dsp:txBody>
      <dsp:txXfrm>
        <a:off x="3638422" y="1398425"/>
        <a:ext cx="3503666" cy="1398425"/>
      </dsp:txXfrm>
    </dsp:sp>
    <dsp:sp modelId="{79DA09EB-1E62-47D3-B23C-32DAD5C91A60}">
      <dsp:nvSpPr>
        <dsp:cNvPr id="0" name=""/>
        <dsp:cNvSpPr/>
      </dsp:nvSpPr>
      <dsp:spPr>
        <a:xfrm>
          <a:off x="1347563" y="2796851"/>
          <a:ext cx="8085383" cy="1398425"/>
        </a:xfrm>
        <a:prstGeom prst="trapezoid">
          <a:avLst>
            <a:gd name="adj" fmla="val 96363"/>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1955800">
            <a:lnSpc>
              <a:spcPct val="90000"/>
            </a:lnSpc>
            <a:spcBef>
              <a:spcPct val="0"/>
            </a:spcBef>
            <a:spcAft>
              <a:spcPct val="35000"/>
            </a:spcAft>
            <a:buNone/>
          </a:pPr>
          <a:r>
            <a:rPr lang="en-US" sz="4400" kern="1200" dirty="0">
              <a:solidFill>
                <a:schemeClr val="bg1"/>
              </a:solidFill>
            </a:rPr>
            <a:t>Expedited Review</a:t>
          </a:r>
        </a:p>
      </dsp:txBody>
      <dsp:txXfrm>
        <a:off x="2762505" y="2796851"/>
        <a:ext cx="5255499" cy="1398425"/>
      </dsp:txXfrm>
    </dsp:sp>
    <dsp:sp modelId="{6BA5D49E-FDF0-456B-B112-1078C3652FD1}">
      <dsp:nvSpPr>
        <dsp:cNvPr id="0" name=""/>
        <dsp:cNvSpPr/>
      </dsp:nvSpPr>
      <dsp:spPr>
        <a:xfrm>
          <a:off x="0" y="4195277"/>
          <a:ext cx="10780511" cy="1398425"/>
        </a:xfrm>
        <a:prstGeom prst="trapezoid">
          <a:avLst>
            <a:gd name="adj" fmla="val 96363"/>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2133600">
            <a:lnSpc>
              <a:spcPct val="90000"/>
            </a:lnSpc>
            <a:spcBef>
              <a:spcPct val="0"/>
            </a:spcBef>
            <a:spcAft>
              <a:spcPct val="35000"/>
            </a:spcAft>
            <a:buNone/>
          </a:pPr>
          <a:r>
            <a:rPr lang="en-US" sz="4800" kern="1200" dirty="0">
              <a:solidFill>
                <a:schemeClr val="bg1"/>
              </a:solidFill>
            </a:rPr>
            <a:t>Convened Board Review</a:t>
          </a:r>
        </a:p>
      </dsp:txBody>
      <dsp:txXfrm>
        <a:off x="1886589" y="4195277"/>
        <a:ext cx="7007332" cy="13984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2D610-89BD-44AC-838F-F7BE37EF6C50}">
      <dsp:nvSpPr>
        <dsp:cNvPr id="0" name=""/>
        <dsp:cNvSpPr/>
      </dsp:nvSpPr>
      <dsp:spPr>
        <a:xfrm>
          <a:off x="3472" y="262305"/>
          <a:ext cx="3385423" cy="697588"/>
        </a:xfrm>
        <a:prstGeom prst="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w="6350" cap="flat" cmpd="sng" algn="in">
          <a:solidFill>
            <a:schemeClr val="accent2">
              <a:hueOff val="0"/>
              <a:satOff val="0"/>
              <a:lumOff val="0"/>
              <a:alphaOff val="0"/>
            </a:schemeClr>
          </a:solidFill>
          <a:prstDash val="solid"/>
        </a:ln>
        <a:effectLst>
          <a:outerShdw blurRad="57150" dist="19050" dir="5400000" algn="ctr" rotWithShape="0">
            <a:srgbClr val="000000">
              <a:alpha val="35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Not Human Subjects Research (NHSR)</a:t>
          </a:r>
        </a:p>
      </dsp:txBody>
      <dsp:txXfrm>
        <a:off x="3472" y="262305"/>
        <a:ext cx="3385423" cy="697588"/>
      </dsp:txXfrm>
    </dsp:sp>
    <dsp:sp modelId="{B9773514-7BB1-4DC7-87BE-C9AA4E078E3E}">
      <dsp:nvSpPr>
        <dsp:cNvPr id="0" name=""/>
        <dsp:cNvSpPr/>
      </dsp:nvSpPr>
      <dsp:spPr>
        <a:xfrm>
          <a:off x="3472" y="959894"/>
          <a:ext cx="3385423" cy="4721399"/>
        </a:xfrm>
        <a:prstGeom prst="rect">
          <a:avLst/>
        </a:prstGeom>
        <a:solidFill>
          <a:schemeClr val="accent2">
            <a:tint val="40000"/>
            <a:alpha val="90000"/>
            <a:hueOff val="0"/>
            <a:satOff val="0"/>
            <a:lumOff val="0"/>
            <a:alphaOff val="0"/>
          </a:schemeClr>
        </a:solidFill>
        <a:ln w="6350" cap="flat" cmpd="sng" algn="in">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Not Research Example:</a:t>
          </a:r>
        </a:p>
        <a:p>
          <a:pPr marL="457200" lvl="2" indent="-228600" algn="l" defTabSz="889000">
            <a:lnSpc>
              <a:spcPct val="90000"/>
            </a:lnSpc>
            <a:spcBef>
              <a:spcPct val="0"/>
            </a:spcBef>
            <a:spcAft>
              <a:spcPct val="15000"/>
            </a:spcAft>
            <a:buChar char="•"/>
          </a:pPr>
          <a:r>
            <a:rPr lang="en-US" sz="2000" kern="1200" dirty="0"/>
            <a:t>Quality Improvement</a:t>
          </a:r>
        </a:p>
        <a:p>
          <a:pPr marL="457200" lvl="2" indent="-228600" algn="l" defTabSz="889000">
            <a:lnSpc>
              <a:spcPct val="90000"/>
            </a:lnSpc>
            <a:spcBef>
              <a:spcPct val="0"/>
            </a:spcBef>
            <a:spcAft>
              <a:spcPct val="15000"/>
            </a:spcAft>
            <a:buChar char="•"/>
          </a:pPr>
          <a:r>
            <a:rPr lang="en-US" sz="2000" kern="1200" dirty="0"/>
            <a:t>Educational Project</a:t>
          </a:r>
        </a:p>
        <a:p>
          <a:pPr marL="228600" lvl="1" indent="-228600" algn="l" defTabSz="889000">
            <a:lnSpc>
              <a:spcPct val="90000"/>
            </a:lnSpc>
            <a:spcBef>
              <a:spcPct val="0"/>
            </a:spcBef>
            <a:spcAft>
              <a:spcPct val="15000"/>
            </a:spcAft>
            <a:buChar char="•"/>
          </a:pPr>
          <a:r>
            <a:rPr lang="en-US" sz="2000" kern="1200" dirty="0"/>
            <a:t>Not involving HS Examples:</a:t>
          </a:r>
        </a:p>
        <a:p>
          <a:pPr marL="457200" lvl="2" indent="-228600" algn="l" defTabSz="889000">
            <a:lnSpc>
              <a:spcPct val="90000"/>
            </a:lnSpc>
            <a:spcBef>
              <a:spcPct val="0"/>
            </a:spcBef>
            <a:spcAft>
              <a:spcPct val="15000"/>
            </a:spcAft>
            <a:buChar char="•"/>
          </a:pPr>
          <a:r>
            <a:rPr lang="en-US" sz="2000" kern="1200" dirty="0"/>
            <a:t>Case study of 3 or fewer patients</a:t>
          </a:r>
        </a:p>
        <a:p>
          <a:pPr marL="457200" lvl="2" indent="-228600" algn="l" defTabSz="889000">
            <a:lnSpc>
              <a:spcPct val="90000"/>
            </a:lnSpc>
            <a:spcBef>
              <a:spcPct val="0"/>
            </a:spcBef>
            <a:spcAft>
              <a:spcPct val="15000"/>
            </a:spcAft>
            <a:buChar char="•"/>
          </a:pPr>
          <a:r>
            <a:rPr lang="en-US" sz="2000" kern="1200" dirty="0"/>
            <a:t>Using existing publicly available data (e.g., anyone can download from internet)</a:t>
          </a:r>
        </a:p>
        <a:p>
          <a:pPr marL="457200" lvl="2" indent="-228600" algn="l" defTabSz="889000">
            <a:lnSpc>
              <a:spcPct val="90000"/>
            </a:lnSpc>
            <a:spcBef>
              <a:spcPct val="0"/>
            </a:spcBef>
            <a:spcAft>
              <a:spcPct val="15000"/>
            </a:spcAft>
            <a:buChar char="•"/>
          </a:pPr>
          <a:r>
            <a:rPr lang="en-US" sz="2000" kern="1200" dirty="0"/>
            <a:t>Receiving de-identified data or specimens where no link exists with identifiers</a:t>
          </a:r>
        </a:p>
        <a:p>
          <a:pPr marL="457200" lvl="2" indent="-228600" algn="l" defTabSz="889000">
            <a:lnSpc>
              <a:spcPct val="90000"/>
            </a:lnSpc>
            <a:spcBef>
              <a:spcPct val="0"/>
            </a:spcBef>
            <a:spcAft>
              <a:spcPct val="15000"/>
            </a:spcAft>
            <a:buChar char="•"/>
          </a:pPr>
          <a:r>
            <a:rPr lang="en-US" sz="2000" kern="1200" dirty="0"/>
            <a:t>Research involving cadavers</a:t>
          </a:r>
        </a:p>
      </dsp:txBody>
      <dsp:txXfrm>
        <a:off x="3472" y="959894"/>
        <a:ext cx="3385423" cy="4721399"/>
      </dsp:txXfrm>
    </dsp:sp>
    <dsp:sp modelId="{7884B3A9-53B6-4A4B-8DEF-72114E96339A}">
      <dsp:nvSpPr>
        <dsp:cNvPr id="0" name=""/>
        <dsp:cNvSpPr/>
      </dsp:nvSpPr>
      <dsp:spPr>
        <a:xfrm>
          <a:off x="3862854" y="262305"/>
          <a:ext cx="3385423" cy="697588"/>
        </a:xfrm>
        <a:prstGeom prst="rect">
          <a:avLst/>
        </a:prstGeom>
        <a:gradFill rotWithShape="0">
          <a:gsLst>
            <a:gs pos="0">
              <a:schemeClr val="accent2">
                <a:hueOff val="-82827"/>
                <a:satOff val="-27168"/>
                <a:lumOff val="-9901"/>
                <a:alphaOff val="0"/>
                <a:tint val="94000"/>
                <a:satMod val="103000"/>
                <a:lumMod val="102000"/>
              </a:schemeClr>
            </a:gs>
            <a:gs pos="50000">
              <a:schemeClr val="accent2">
                <a:hueOff val="-82827"/>
                <a:satOff val="-27168"/>
                <a:lumOff val="-9901"/>
                <a:alphaOff val="0"/>
                <a:shade val="100000"/>
                <a:satMod val="110000"/>
                <a:lumMod val="100000"/>
              </a:schemeClr>
            </a:gs>
            <a:gs pos="100000">
              <a:schemeClr val="accent2">
                <a:hueOff val="-82827"/>
                <a:satOff val="-27168"/>
                <a:lumOff val="-9901"/>
                <a:alphaOff val="0"/>
                <a:shade val="78000"/>
                <a:satMod val="120000"/>
                <a:lumMod val="99000"/>
              </a:schemeClr>
            </a:gs>
          </a:gsLst>
          <a:lin ang="5400000" scaled="0"/>
        </a:gradFill>
        <a:ln w="6350" cap="flat" cmpd="sng" algn="in">
          <a:solidFill>
            <a:schemeClr val="accent2">
              <a:hueOff val="-82827"/>
              <a:satOff val="-27168"/>
              <a:lumOff val="-9901"/>
              <a:alphaOff val="0"/>
            </a:schemeClr>
          </a:solidFill>
          <a:prstDash val="solid"/>
        </a:ln>
        <a:effectLst>
          <a:outerShdw blurRad="57150" dist="19050" dir="5400000" algn="ctr" rotWithShape="0">
            <a:srgbClr val="000000">
              <a:alpha val="35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Exampled of Exempt Studies</a:t>
          </a:r>
        </a:p>
      </dsp:txBody>
      <dsp:txXfrm>
        <a:off x="3862854" y="262305"/>
        <a:ext cx="3385423" cy="697588"/>
      </dsp:txXfrm>
    </dsp:sp>
    <dsp:sp modelId="{ECE4E8B1-0EEA-44CF-83E6-5FCD96D586FD}">
      <dsp:nvSpPr>
        <dsp:cNvPr id="0" name=""/>
        <dsp:cNvSpPr/>
      </dsp:nvSpPr>
      <dsp:spPr>
        <a:xfrm>
          <a:off x="3862854" y="959894"/>
          <a:ext cx="3385423" cy="4721399"/>
        </a:xfrm>
        <a:prstGeom prst="rect">
          <a:avLst/>
        </a:prstGeom>
        <a:solidFill>
          <a:schemeClr val="accent2">
            <a:tint val="40000"/>
            <a:alpha val="90000"/>
            <a:hueOff val="-17911"/>
            <a:satOff val="-27334"/>
            <a:lumOff val="-2823"/>
            <a:alphaOff val="0"/>
          </a:schemeClr>
        </a:solidFill>
        <a:ln w="6350" cap="flat" cmpd="sng" algn="in">
          <a:solidFill>
            <a:schemeClr val="accent2">
              <a:tint val="40000"/>
              <a:alpha val="90000"/>
              <a:hueOff val="-17911"/>
              <a:satOff val="-27334"/>
              <a:lumOff val="-2823"/>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Surveys/ interviews/ focus groups </a:t>
          </a:r>
          <a:r>
            <a:rPr lang="en-US" sz="2000" b="1" i="1" kern="1200" dirty="0"/>
            <a:t>with</a:t>
          </a:r>
          <a:r>
            <a:rPr lang="en-US" sz="2000" i="1" kern="1200" dirty="0"/>
            <a:t> </a:t>
          </a:r>
          <a:r>
            <a:rPr lang="en-US" sz="2000" b="1" i="1" kern="1200" dirty="0"/>
            <a:t>adults</a:t>
          </a:r>
          <a:r>
            <a:rPr lang="en-US" sz="2000" i="1" kern="1200" dirty="0"/>
            <a:t> </a:t>
          </a:r>
          <a:r>
            <a:rPr lang="en-US" sz="2000" kern="1200" dirty="0"/>
            <a:t>collecting </a:t>
          </a:r>
          <a:r>
            <a:rPr lang="en-US" sz="2000" b="0" kern="1200" dirty="0"/>
            <a:t>non-sensitive data</a:t>
          </a:r>
        </a:p>
        <a:p>
          <a:pPr marL="228600" lvl="1" indent="-228600" algn="l" defTabSz="889000">
            <a:lnSpc>
              <a:spcPct val="90000"/>
            </a:lnSpc>
            <a:spcBef>
              <a:spcPct val="0"/>
            </a:spcBef>
            <a:spcAft>
              <a:spcPct val="15000"/>
            </a:spcAft>
            <a:buChar char="•"/>
          </a:pPr>
          <a:r>
            <a:rPr lang="en-US" sz="2000" b="0" kern="1200" dirty="0"/>
            <a:t>Benign behavioral interventions </a:t>
          </a:r>
          <a:r>
            <a:rPr lang="en-US" sz="2000" b="1" i="1" kern="1200" dirty="0"/>
            <a:t>with</a:t>
          </a:r>
          <a:r>
            <a:rPr lang="en-US" sz="2000" kern="1200" dirty="0"/>
            <a:t> </a:t>
          </a:r>
          <a:r>
            <a:rPr lang="en-US" sz="2000" b="1" i="1" kern="1200" dirty="0"/>
            <a:t>adults</a:t>
          </a:r>
        </a:p>
        <a:p>
          <a:pPr marL="228600" lvl="1" indent="-228600" algn="l" defTabSz="889000">
            <a:lnSpc>
              <a:spcPct val="90000"/>
            </a:lnSpc>
            <a:spcBef>
              <a:spcPct val="0"/>
            </a:spcBef>
            <a:spcAft>
              <a:spcPct val="15000"/>
            </a:spcAft>
            <a:buChar char="•"/>
          </a:pPr>
          <a:r>
            <a:rPr lang="en-US" sz="2000" b="0" kern="1200" dirty="0"/>
            <a:t>Secondary</a:t>
          </a:r>
          <a:r>
            <a:rPr lang="en-US" sz="2000" b="1" kern="1200" dirty="0"/>
            <a:t> </a:t>
          </a:r>
          <a:r>
            <a:rPr lang="en-US" sz="2000" b="0" kern="1200" dirty="0"/>
            <a:t>research</a:t>
          </a:r>
          <a:r>
            <a:rPr lang="en-US" sz="2000" b="1" kern="1200" dirty="0"/>
            <a:t> </a:t>
          </a:r>
          <a:r>
            <a:rPr lang="en-US" sz="2000" kern="1200" dirty="0"/>
            <a:t>with </a:t>
          </a:r>
          <a:r>
            <a:rPr lang="en-US" sz="2000" b="0" kern="1200" dirty="0"/>
            <a:t>existing, non-sensitive data or specimens</a:t>
          </a:r>
        </a:p>
        <a:p>
          <a:pPr marL="457200" lvl="2" indent="-228600" algn="l" defTabSz="889000">
            <a:lnSpc>
              <a:spcPct val="90000"/>
            </a:lnSpc>
            <a:spcBef>
              <a:spcPct val="0"/>
            </a:spcBef>
            <a:spcAft>
              <a:spcPct val="15000"/>
            </a:spcAft>
            <a:buChar char="•"/>
          </a:pPr>
          <a:r>
            <a:rPr lang="en-US" sz="2000" kern="1200" dirty="0"/>
            <a:t>Limited datasets from data registries or research studies</a:t>
          </a:r>
        </a:p>
        <a:p>
          <a:pPr marL="457200" lvl="2" indent="-228600" algn="l" defTabSz="889000">
            <a:lnSpc>
              <a:spcPct val="90000"/>
            </a:lnSpc>
            <a:spcBef>
              <a:spcPct val="0"/>
            </a:spcBef>
            <a:spcAft>
              <a:spcPct val="15000"/>
            </a:spcAft>
            <a:buChar char="•"/>
          </a:pPr>
          <a:r>
            <a:rPr lang="en-US" sz="2000" kern="1200" dirty="0"/>
            <a:t>Chart reviews</a:t>
          </a:r>
        </a:p>
      </dsp:txBody>
      <dsp:txXfrm>
        <a:off x="3862854" y="959894"/>
        <a:ext cx="3385423" cy="4721399"/>
      </dsp:txXfrm>
    </dsp:sp>
    <dsp:sp modelId="{ECAFB549-BA2C-4D7F-A93F-808FE100BAC5}">
      <dsp:nvSpPr>
        <dsp:cNvPr id="0" name=""/>
        <dsp:cNvSpPr/>
      </dsp:nvSpPr>
      <dsp:spPr>
        <a:xfrm>
          <a:off x="7722236" y="262305"/>
          <a:ext cx="3385423" cy="697588"/>
        </a:xfrm>
        <a:prstGeom prst="rect">
          <a:avLst/>
        </a:prstGeom>
        <a:gradFill rotWithShape="0">
          <a:gsLst>
            <a:gs pos="0">
              <a:schemeClr val="accent2">
                <a:hueOff val="-165654"/>
                <a:satOff val="-54335"/>
                <a:lumOff val="-19803"/>
                <a:alphaOff val="0"/>
                <a:tint val="94000"/>
                <a:satMod val="103000"/>
                <a:lumMod val="102000"/>
              </a:schemeClr>
            </a:gs>
            <a:gs pos="50000">
              <a:schemeClr val="accent2">
                <a:hueOff val="-165654"/>
                <a:satOff val="-54335"/>
                <a:lumOff val="-19803"/>
                <a:alphaOff val="0"/>
                <a:shade val="100000"/>
                <a:satMod val="110000"/>
                <a:lumMod val="100000"/>
              </a:schemeClr>
            </a:gs>
            <a:gs pos="100000">
              <a:schemeClr val="accent2">
                <a:hueOff val="-165654"/>
                <a:satOff val="-54335"/>
                <a:lumOff val="-19803"/>
                <a:alphaOff val="0"/>
                <a:shade val="78000"/>
                <a:satMod val="120000"/>
                <a:lumMod val="99000"/>
              </a:schemeClr>
            </a:gs>
          </a:gsLst>
          <a:lin ang="5400000" scaled="0"/>
        </a:gradFill>
        <a:ln w="6350" cap="flat" cmpd="sng" algn="in">
          <a:solidFill>
            <a:schemeClr val="accent2">
              <a:hueOff val="-165654"/>
              <a:satOff val="-54335"/>
              <a:lumOff val="-19803"/>
              <a:alphaOff val="0"/>
            </a:schemeClr>
          </a:solidFill>
          <a:prstDash val="solid"/>
        </a:ln>
        <a:effectLst>
          <a:outerShdw blurRad="57150" dist="19050" dir="5400000" algn="ctr" rotWithShape="0">
            <a:srgbClr val="000000">
              <a:alpha val="35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Examples of Expedited Studies</a:t>
          </a:r>
        </a:p>
      </dsp:txBody>
      <dsp:txXfrm>
        <a:off x="7722236" y="262305"/>
        <a:ext cx="3385423" cy="697588"/>
      </dsp:txXfrm>
    </dsp:sp>
    <dsp:sp modelId="{9AC4F9FE-F6FB-4DE3-9547-3FBA987E3EA7}">
      <dsp:nvSpPr>
        <dsp:cNvPr id="0" name=""/>
        <dsp:cNvSpPr/>
      </dsp:nvSpPr>
      <dsp:spPr>
        <a:xfrm>
          <a:off x="7722236" y="959894"/>
          <a:ext cx="3385423" cy="4721399"/>
        </a:xfrm>
        <a:prstGeom prst="rect">
          <a:avLst/>
        </a:prstGeom>
        <a:solidFill>
          <a:schemeClr val="accent2">
            <a:tint val="40000"/>
            <a:alpha val="90000"/>
            <a:hueOff val="-35823"/>
            <a:satOff val="-54667"/>
            <a:lumOff val="-5646"/>
            <a:alphaOff val="0"/>
          </a:schemeClr>
        </a:solidFill>
        <a:ln w="6350" cap="flat" cmpd="sng" algn="in">
          <a:solidFill>
            <a:schemeClr val="accent2">
              <a:tint val="40000"/>
              <a:alpha val="90000"/>
              <a:hueOff val="-35823"/>
              <a:satOff val="-54667"/>
              <a:lumOff val="-5646"/>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b="0" kern="1200" dirty="0"/>
            <a:t>Research with drug and device products that is exempt from FDA IND &amp; IDE regulations </a:t>
          </a:r>
        </a:p>
        <a:p>
          <a:pPr marL="457200" lvl="2" indent="-228600" algn="l" defTabSz="889000">
            <a:lnSpc>
              <a:spcPct val="90000"/>
            </a:lnSpc>
            <a:spcBef>
              <a:spcPct val="0"/>
            </a:spcBef>
            <a:spcAft>
              <a:spcPct val="15000"/>
            </a:spcAft>
            <a:buChar char="•"/>
          </a:pPr>
          <a:r>
            <a:rPr lang="en-US" sz="2000" b="1" i="1" kern="1200" dirty="0"/>
            <a:t>Risks must be minimal</a:t>
          </a:r>
        </a:p>
        <a:p>
          <a:pPr marL="228600" lvl="1" indent="-228600" algn="l" defTabSz="889000">
            <a:lnSpc>
              <a:spcPct val="90000"/>
            </a:lnSpc>
            <a:spcBef>
              <a:spcPct val="0"/>
            </a:spcBef>
            <a:spcAft>
              <a:spcPct val="15000"/>
            </a:spcAft>
            <a:buChar char="•"/>
          </a:pPr>
          <a:r>
            <a:rPr lang="en-US" sz="2000" b="0" kern="1200" dirty="0"/>
            <a:t>Non-invasive collection of saliva, hair, nails, teeth, skin swab, sputum, etc. </a:t>
          </a:r>
        </a:p>
        <a:p>
          <a:pPr marL="228600" lvl="1" indent="-228600" algn="l" defTabSz="889000">
            <a:lnSpc>
              <a:spcPct val="90000"/>
            </a:lnSpc>
            <a:spcBef>
              <a:spcPct val="0"/>
            </a:spcBef>
            <a:spcAft>
              <a:spcPct val="15000"/>
            </a:spcAft>
            <a:buChar char="•"/>
          </a:pPr>
          <a:r>
            <a:rPr lang="en-US" sz="2000" b="0" kern="1200" dirty="0"/>
            <a:t>Venous or fingerstick blood collection </a:t>
          </a:r>
          <a:r>
            <a:rPr lang="en-US" sz="2000" b="0" i="1" kern="1200" dirty="0"/>
            <a:t>considering frequency, amount, and subject</a:t>
          </a:r>
        </a:p>
        <a:p>
          <a:pPr marL="228600" lvl="1" indent="-228600" algn="l" defTabSz="889000">
            <a:lnSpc>
              <a:spcPct val="90000"/>
            </a:lnSpc>
            <a:spcBef>
              <a:spcPct val="0"/>
            </a:spcBef>
            <a:spcAft>
              <a:spcPct val="15000"/>
            </a:spcAft>
            <a:buChar char="•"/>
          </a:pPr>
          <a:r>
            <a:rPr lang="en-US" sz="2000" b="0" kern="1200" dirty="0"/>
            <a:t>Collection of data via non-invasive means (e.g., MRI without contrast, EEG, ECG, pulse ox, etc.)</a:t>
          </a:r>
        </a:p>
      </dsp:txBody>
      <dsp:txXfrm>
        <a:off x="7722236" y="959894"/>
        <a:ext cx="3385423" cy="47213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6AA3B-7AC1-46FD-9840-FAC0A509B894}">
      <dsp:nvSpPr>
        <dsp:cNvPr id="0" name=""/>
        <dsp:cNvSpPr/>
      </dsp:nvSpPr>
      <dsp:spPr>
        <a:xfrm>
          <a:off x="3487228" y="2006075"/>
          <a:ext cx="1540409" cy="1540409"/>
        </a:xfrm>
        <a:prstGeom prst="ellipse">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Criteria for Approval</a:t>
          </a:r>
        </a:p>
      </dsp:txBody>
      <dsp:txXfrm>
        <a:off x="3712816" y="2231663"/>
        <a:ext cx="1089233" cy="1089233"/>
      </dsp:txXfrm>
    </dsp:sp>
    <dsp:sp modelId="{C28335A7-3E76-4466-BD7E-13BAF30782F1}">
      <dsp:nvSpPr>
        <dsp:cNvPr id="0" name=""/>
        <dsp:cNvSpPr/>
      </dsp:nvSpPr>
      <dsp:spPr>
        <a:xfrm rot="16200000">
          <a:off x="4026134" y="1758495"/>
          <a:ext cx="462598" cy="32563"/>
        </a:xfrm>
        <a:custGeom>
          <a:avLst/>
          <a:gdLst/>
          <a:ahLst/>
          <a:cxnLst/>
          <a:rect l="0" t="0" r="0" b="0"/>
          <a:pathLst>
            <a:path>
              <a:moveTo>
                <a:pt x="0" y="16281"/>
              </a:moveTo>
              <a:lnTo>
                <a:pt x="462598" y="16281"/>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45868" y="1763211"/>
        <a:ext cx="23129" cy="23129"/>
      </dsp:txXfrm>
    </dsp:sp>
    <dsp:sp modelId="{CEBFAD8B-9723-4FDE-B809-9004EA378DB0}">
      <dsp:nvSpPr>
        <dsp:cNvPr id="0" name=""/>
        <dsp:cNvSpPr/>
      </dsp:nvSpPr>
      <dsp:spPr>
        <a:xfrm>
          <a:off x="3487228" y="3068"/>
          <a:ext cx="1540409" cy="1540409"/>
        </a:xfrm>
        <a:prstGeom prst="ellipse">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Risks to subjects are minimized </a:t>
          </a:r>
        </a:p>
      </dsp:txBody>
      <dsp:txXfrm>
        <a:off x="3712816" y="228656"/>
        <a:ext cx="1089233" cy="1089233"/>
      </dsp:txXfrm>
    </dsp:sp>
    <dsp:sp modelId="{35271240-0E15-454C-9E4A-7C09477C31A2}">
      <dsp:nvSpPr>
        <dsp:cNvPr id="0" name=""/>
        <dsp:cNvSpPr/>
      </dsp:nvSpPr>
      <dsp:spPr>
        <a:xfrm rot="19800000">
          <a:off x="4893462" y="2259246"/>
          <a:ext cx="462598" cy="32563"/>
        </a:xfrm>
        <a:custGeom>
          <a:avLst/>
          <a:gdLst/>
          <a:ahLst/>
          <a:cxnLst/>
          <a:rect l="0" t="0" r="0" b="0"/>
          <a:pathLst>
            <a:path>
              <a:moveTo>
                <a:pt x="0" y="16281"/>
              </a:moveTo>
              <a:lnTo>
                <a:pt x="462598" y="16281"/>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13196" y="2263963"/>
        <a:ext cx="23129" cy="23129"/>
      </dsp:txXfrm>
    </dsp:sp>
    <dsp:sp modelId="{E3725852-1006-4BB2-ACD8-2580B9A46AC2}">
      <dsp:nvSpPr>
        <dsp:cNvPr id="0" name=""/>
        <dsp:cNvSpPr/>
      </dsp:nvSpPr>
      <dsp:spPr>
        <a:xfrm>
          <a:off x="5221884" y="1004572"/>
          <a:ext cx="1540409" cy="1540409"/>
        </a:xfrm>
        <a:prstGeom prst="ellipse">
          <a:avLst/>
        </a:prstGeom>
        <a:solidFill>
          <a:schemeClr val="accent4">
            <a:hueOff val="960702"/>
            <a:satOff val="3636"/>
            <a:lumOff val="-235"/>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Risks are reasonable in relation to benefits</a:t>
          </a:r>
        </a:p>
      </dsp:txBody>
      <dsp:txXfrm>
        <a:off x="5447472" y="1230160"/>
        <a:ext cx="1089233" cy="1089233"/>
      </dsp:txXfrm>
    </dsp:sp>
    <dsp:sp modelId="{9C48D145-243D-49D9-93A1-6ABC9203F16C}">
      <dsp:nvSpPr>
        <dsp:cNvPr id="0" name=""/>
        <dsp:cNvSpPr/>
      </dsp:nvSpPr>
      <dsp:spPr>
        <a:xfrm rot="1800000">
          <a:off x="4893462" y="3260750"/>
          <a:ext cx="462598" cy="32563"/>
        </a:xfrm>
        <a:custGeom>
          <a:avLst/>
          <a:gdLst/>
          <a:ahLst/>
          <a:cxnLst/>
          <a:rect l="0" t="0" r="0" b="0"/>
          <a:pathLst>
            <a:path>
              <a:moveTo>
                <a:pt x="0" y="16281"/>
              </a:moveTo>
              <a:lnTo>
                <a:pt x="462598" y="16281"/>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13196" y="3265467"/>
        <a:ext cx="23129" cy="23129"/>
      </dsp:txXfrm>
    </dsp:sp>
    <dsp:sp modelId="{9101E41B-C378-41AC-8E9C-15F1426E358B}">
      <dsp:nvSpPr>
        <dsp:cNvPr id="0" name=""/>
        <dsp:cNvSpPr/>
      </dsp:nvSpPr>
      <dsp:spPr>
        <a:xfrm>
          <a:off x="5221884" y="3007579"/>
          <a:ext cx="1540409" cy="1540409"/>
        </a:xfrm>
        <a:prstGeom prst="ellipse">
          <a:avLst/>
        </a:prstGeom>
        <a:solidFill>
          <a:schemeClr val="accent4">
            <a:hueOff val="1921404"/>
            <a:satOff val="7273"/>
            <a:lumOff val="-471"/>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t>Equitable subject selection</a:t>
          </a:r>
        </a:p>
      </dsp:txBody>
      <dsp:txXfrm>
        <a:off x="5447472" y="3233167"/>
        <a:ext cx="1089233" cy="1089233"/>
      </dsp:txXfrm>
    </dsp:sp>
    <dsp:sp modelId="{736A804C-172F-4B9C-B3A4-B918734FF8E0}">
      <dsp:nvSpPr>
        <dsp:cNvPr id="0" name=""/>
        <dsp:cNvSpPr/>
      </dsp:nvSpPr>
      <dsp:spPr>
        <a:xfrm rot="5400000">
          <a:off x="4026134" y="3761502"/>
          <a:ext cx="462598" cy="32563"/>
        </a:xfrm>
        <a:custGeom>
          <a:avLst/>
          <a:gdLst/>
          <a:ahLst/>
          <a:cxnLst/>
          <a:rect l="0" t="0" r="0" b="0"/>
          <a:pathLst>
            <a:path>
              <a:moveTo>
                <a:pt x="0" y="16281"/>
              </a:moveTo>
              <a:lnTo>
                <a:pt x="462598" y="16281"/>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45868" y="3766219"/>
        <a:ext cx="23129" cy="23129"/>
      </dsp:txXfrm>
    </dsp:sp>
    <dsp:sp modelId="{E26F4D3D-05EB-4426-9BDC-29413BD8FC13}">
      <dsp:nvSpPr>
        <dsp:cNvPr id="0" name=""/>
        <dsp:cNvSpPr/>
      </dsp:nvSpPr>
      <dsp:spPr>
        <a:xfrm>
          <a:off x="3487228" y="4009083"/>
          <a:ext cx="1540409" cy="1540409"/>
        </a:xfrm>
        <a:prstGeom prst="ellipse">
          <a:avLst/>
        </a:prstGeom>
        <a:solidFill>
          <a:schemeClr val="accent4">
            <a:hueOff val="2882106"/>
            <a:satOff val="10909"/>
            <a:lumOff val="-706"/>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t>Adequate protections to protect privacy and confidentiality</a:t>
          </a:r>
        </a:p>
      </dsp:txBody>
      <dsp:txXfrm>
        <a:off x="3712816" y="4234671"/>
        <a:ext cx="1089233" cy="1089233"/>
      </dsp:txXfrm>
    </dsp:sp>
    <dsp:sp modelId="{3E35F419-31AA-46E9-9C2C-2155BAE9E7DF}">
      <dsp:nvSpPr>
        <dsp:cNvPr id="0" name=""/>
        <dsp:cNvSpPr/>
      </dsp:nvSpPr>
      <dsp:spPr>
        <a:xfrm rot="9000000">
          <a:off x="3158806" y="3260750"/>
          <a:ext cx="462598" cy="32563"/>
        </a:xfrm>
        <a:custGeom>
          <a:avLst/>
          <a:gdLst/>
          <a:ahLst/>
          <a:cxnLst/>
          <a:rect l="0" t="0" r="0" b="0"/>
          <a:pathLst>
            <a:path>
              <a:moveTo>
                <a:pt x="0" y="16281"/>
              </a:moveTo>
              <a:lnTo>
                <a:pt x="462598" y="16281"/>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378540" y="3265467"/>
        <a:ext cx="23129" cy="23129"/>
      </dsp:txXfrm>
    </dsp:sp>
    <dsp:sp modelId="{8F2073B9-7473-4466-92E0-B7383F694A0F}">
      <dsp:nvSpPr>
        <dsp:cNvPr id="0" name=""/>
        <dsp:cNvSpPr/>
      </dsp:nvSpPr>
      <dsp:spPr>
        <a:xfrm>
          <a:off x="1752573" y="3007579"/>
          <a:ext cx="1540409" cy="1540409"/>
        </a:xfrm>
        <a:prstGeom prst="ellipse">
          <a:avLst/>
        </a:prstGeom>
        <a:solidFill>
          <a:schemeClr val="accent4">
            <a:hueOff val="3842808"/>
            <a:satOff val="14546"/>
            <a:lumOff val="-942"/>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t>Additional safeguards for vulnerable subjects</a:t>
          </a:r>
        </a:p>
      </dsp:txBody>
      <dsp:txXfrm>
        <a:off x="1978161" y="3233167"/>
        <a:ext cx="1089233" cy="1089233"/>
      </dsp:txXfrm>
    </dsp:sp>
    <dsp:sp modelId="{71448841-F43A-48E2-918A-732527F54685}">
      <dsp:nvSpPr>
        <dsp:cNvPr id="0" name=""/>
        <dsp:cNvSpPr/>
      </dsp:nvSpPr>
      <dsp:spPr>
        <a:xfrm rot="12600000">
          <a:off x="3158806" y="2259246"/>
          <a:ext cx="462598" cy="32563"/>
        </a:xfrm>
        <a:custGeom>
          <a:avLst/>
          <a:gdLst/>
          <a:ahLst/>
          <a:cxnLst/>
          <a:rect l="0" t="0" r="0" b="0"/>
          <a:pathLst>
            <a:path>
              <a:moveTo>
                <a:pt x="0" y="16281"/>
              </a:moveTo>
              <a:lnTo>
                <a:pt x="462598" y="16281"/>
              </a:lnTo>
            </a:path>
          </a:pathLst>
        </a:custGeom>
        <a:noFill/>
        <a:ln w="34925" cap="flat" cmpd="sng" algn="in">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378540" y="2263963"/>
        <a:ext cx="23129" cy="23129"/>
      </dsp:txXfrm>
    </dsp:sp>
    <dsp:sp modelId="{2E6F73F0-2BC9-4360-8FC2-EBDD4EA914CD}">
      <dsp:nvSpPr>
        <dsp:cNvPr id="0" name=""/>
        <dsp:cNvSpPr/>
      </dsp:nvSpPr>
      <dsp:spPr>
        <a:xfrm>
          <a:off x="1752573" y="1004572"/>
          <a:ext cx="1540409" cy="1540409"/>
        </a:xfrm>
        <a:prstGeom prst="ellipse">
          <a:avLst/>
        </a:prstGeom>
        <a:solidFill>
          <a:schemeClr val="accent4">
            <a:hueOff val="4803510"/>
            <a:satOff val="18182"/>
            <a:lumOff val="-1177"/>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t>Consent will be sought / documented</a:t>
          </a:r>
        </a:p>
      </dsp:txBody>
      <dsp:txXfrm>
        <a:off x="1978161" y="1230160"/>
        <a:ext cx="1089233" cy="10892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97E0F-BB8D-4A7C-846D-44FF659AD496}">
      <dsp:nvSpPr>
        <dsp:cNvPr id="0" name=""/>
        <dsp:cNvSpPr/>
      </dsp:nvSpPr>
      <dsp:spPr>
        <a:xfrm rot="5400000">
          <a:off x="6607421" y="-2683185"/>
          <a:ext cx="1086373" cy="6729984"/>
        </a:xfrm>
        <a:prstGeom prst="round2SameRect">
          <a:avLst/>
        </a:prstGeom>
        <a:solidFill>
          <a:schemeClr val="accent4">
            <a:tint val="40000"/>
            <a:alpha val="90000"/>
            <a:hueOff val="0"/>
            <a:satOff val="0"/>
            <a:lumOff val="0"/>
            <a:alphaOff val="0"/>
          </a:schemeClr>
        </a:solidFill>
        <a:ln w="34925" cap="flat" cmpd="sng" algn="in">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Administering a drug or device for research purposes</a:t>
          </a:r>
        </a:p>
        <a:p>
          <a:pPr marL="171450" lvl="1" indent="-171450" algn="l" defTabSz="844550">
            <a:lnSpc>
              <a:spcPct val="90000"/>
            </a:lnSpc>
            <a:spcBef>
              <a:spcPct val="0"/>
            </a:spcBef>
            <a:spcAft>
              <a:spcPct val="15000"/>
            </a:spcAft>
            <a:buChar char="•"/>
          </a:pPr>
          <a:r>
            <a:rPr lang="en-US" sz="1900" kern="1200" dirty="0"/>
            <a:t>Administering a clinical or behavioral intervention</a:t>
          </a:r>
        </a:p>
      </dsp:txBody>
      <dsp:txXfrm rot="-5400000">
        <a:off x="3785616" y="191652"/>
        <a:ext cx="6676952" cy="980309"/>
      </dsp:txXfrm>
    </dsp:sp>
    <dsp:sp modelId="{E3CAB442-F4DA-4F38-8354-3569A2857301}">
      <dsp:nvSpPr>
        <dsp:cNvPr id="0" name=""/>
        <dsp:cNvSpPr/>
      </dsp:nvSpPr>
      <dsp:spPr>
        <a:xfrm>
          <a:off x="0" y="2823"/>
          <a:ext cx="3785616" cy="1357967"/>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Informed Consent/ HIPAA</a:t>
          </a:r>
        </a:p>
      </dsp:txBody>
      <dsp:txXfrm>
        <a:off x="66290" y="69113"/>
        <a:ext cx="3653036" cy="1225387"/>
      </dsp:txXfrm>
    </dsp:sp>
    <dsp:sp modelId="{D3D5FADE-CE88-4131-9A9B-357C454E607D}">
      <dsp:nvSpPr>
        <dsp:cNvPr id="0" name=""/>
        <dsp:cNvSpPr/>
      </dsp:nvSpPr>
      <dsp:spPr>
        <a:xfrm rot="5400000">
          <a:off x="6607421" y="-1257319"/>
          <a:ext cx="1086373" cy="6729984"/>
        </a:xfrm>
        <a:prstGeom prst="round2SameRect">
          <a:avLst/>
        </a:prstGeom>
        <a:solidFill>
          <a:schemeClr val="accent4">
            <a:tint val="40000"/>
            <a:alpha val="90000"/>
            <a:hueOff val="1670229"/>
            <a:satOff val="4736"/>
            <a:lumOff val="6"/>
            <a:alphaOff val="0"/>
          </a:schemeClr>
        </a:solidFill>
        <a:ln w="34925" cap="flat" cmpd="sng" algn="in">
          <a:solidFill>
            <a:schemeClr val="accent4">
              <a:tint val="40000"/>
              <a:alpha val="90000"/>
              <a:hueOff val="1670229"/>
              <a:satOff val="4736"/>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Must be minimal risk as determined by the IRB</a:t>
          </a:r>
        </a:p>
        <a:p>
          <a:pPr marL="171450" lvl="1" indent="-171450" algn="l" defTabSz="844550">
            <a:lnSpc>
              <a:spcPct val="90000"/>
            </a:lnSpc>
            <a:spcBef>
              <a:spcPct val="0"/>
            </a:spcBef>
            <a:spcAft>
              <a:spcPct val="15000"/>
            </a:spcAft>
            <a:buChar char="•"/>
          </a:pPr>
          <a:r>
            <a:rPr lang="en-US" sz="1900" kern="1200" dirty="0"/>
            <a:t>Participants given option to opt out because intervention is being implemented across a whole hospital or health system</a:t>
          </a:r>
        </a:p>
      </dsp:txBody>
      <dsp:txXfrm rot="-5400000">
        <a:off x="3785616" y="1617518"/>
        <a:ext cx="6676952" cy="980309"/>
      </dsp:txXfrm>
    </dsp:sp>
    <dsp:sp modelId="{0B9A84FE-3D75-4DFE-83C4-06B35E6A4EAB}">
      <dsp:nvSpPr>
        <dsp:cNvPr id="0" name=""/>
        <dsp:cNvSpPr/>
      </dsp:nvSpPr>
      <dsp:spPr>
        <a:xfrm>
          <a:off x="0" y="1428689"/>
          <a:ext cx="3785616" cy="1357967"/>
        </a:xfrm>
        <a:prstGeom prst="roundRect">
          <a:avLst/>
        </a:prstGeom>
        <a:solidFill>
          <a:schemeClr val="accent4">
            <a:hueOff val="1601170"/>
            <a:satOff val="6061"/>
            <a:lumOff val="-392"/>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Alteration of IC/ HIPAA</a:t>
          </a:r>
        </a:p>
      </dsp:txBody>
      <dsp:txXfrm>
        <a:off x="66290" y="1494979"/>
        <a:ext cx="3653036" cy="1225387"/>
      </dsp:txXfrm>
    </dsp:sp>
    <dsp:sp modelId="{F0A9D69C-7746-4AA6-BF5E-623D2E136F6A}">
      <dsp:nvSpPr>
        <dsp:cNvPr id="0" name=""/>
        <dsp:cNvSpPr/>
      </dsp:nvSpPr>
      <dsp:spPr>
        <a:xfrm rot="5400000">
          <a:off x="6607421" y="168546"/>
          <a:ext cx="1086373" cy="6729984"/>
        </a:xfrm>
        <a:prstGeom prst="round2SameRect">
          <a:avLst/>
        </a:prstGeom>
        <a:solidFill>
          <a:schemeClr val="accent4">
            <a:tint val="40000"/>
            <a:alpha val="90000"/>
            <a:hueOff val="3340458"/>
            <a:satOff val="9471"/>
            <a:lumOff val="11"/>
            <a:alphaOff val="0"/>
          </a:schemeClr>
        </a:solidFill>
        <a:ln w="34925" cap="flat" cmpd="sng" algn="in">
          <a:solidFill>
            <a:schemeClr val="accent4">
              <a:tint val="40000"/>
              <a:alpha val="90000"/>
              <a:hueOff val="3340458"/>
              <a:satOff val="9471"/>
              <a:lumOff val="1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Interviews, Focus Groups, Surveys, Questionnaires</a:t>
          </a:r>
        </a:p>
        <a:p>
          <a:pPr marL="171450" lvl="1" indent="-171450" algn="l" defTabSz="844550">
            <a:lnSpc>
              <a:spcPct val="90000"/>
            </a:lnSpc>
            <a:spcBef>
              <a:spcPct val="0"/>
            </a:spcBef>
            <a:spcAft>
              <a:spcPct val="15000"/>
            </a:spcAft>
            <a:buChar char="•"/>
          </a:pPr>
          <a:r>
            <a:rPr lang="en-US" sz="1900" kern="1200" dirty="0"/>
            <a:t>Prospective chart review plus phone survey</a:t>
          </a:r>
        </a:p>
        <a:p>
          <a:pPr marL="171450" lvl="1" indent="-171450" algn="l" defTabSz="844550">
            <a:lnSpc>
              <a:spcPct val="90000"/>
            </a:lnSpc>
            <a:spcBef>
              <a:spcPct val="0"/>
            </a:spcBef>
            <a:spcAft>
              <a:spcPct val="15000"/>
            </a:spcAft>
            <a:buChar char="•"/>
          </a:pPr>
          <a:r>
            <a:rPr lang="en-US" sz="1900" kern="1200" dirty="0"/>
            <a:t>Non-invasive collection of such as saliva, teeth, etc. </a:t>
          </a:r>
        </a:p>
      </dsp:txBody>
      <dsp:txXfrm rot="-5400000">
        <a:off x="3785616" y="3043383"/>
        <a:ext cx="6676952" cy="980309"/>
      </dsp:txXfrm>
    </dsp:sp>
    <dsp:sp modelId="{CF685208-6D72-4690-9B89-61D7F605AD79}">
      <dsp:nvSpPr>
        <dsp:cNvPr id="0" name=""/>
        <dsp:cNvSpPr/>
      </dsp:nvSpPr>
      <dsp:spPr>
        <a:xfrm>
          <a:off x="0" y="2854554"/>
          <a:ext cx="3785616" cy="1357967"/>
        </a:xfrm>
        <a:prstGeom prst="roundRect">
          <a:avLst/>
        </a:prstGeom>
        <a:solidFill>
          <a:schemeClr val="accent4">
            <a:hueOff val="3202340"/>
            <a:satOff val="12121"/>
            <a:lumOff val="-785"/>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Waiver of Documentation of IC</a:t>
          </a:r>
        </a:p>
      </dsp:txBody>
      <dsp:txXfrm>
        <a:off x="66290" y="2920844"/>
        <a:ext cx="3653036" cy="1225387"/>
      </dsp:txXfrm>
    </dsp:sp>
    <dsp:sp modelId="{00CE90B6-2F3F-4933-82D4-B1E44DB580B0}">
      <dsp:nvSpPr>
        <dsp:cNvPr id="0" name=""/>
        <dsp:cNvSpPr/>
      </dsp:nvSpPr>
      <dsp:spPr>
        <a:xfrm rot="5400000">
          <a:off x="6607421" y="1594411"/>
          <a:ext cx="1086373" cy="6729984"/>
        </a:xfrm>
        <a:prstGeom prst="round2SameRect">
          <a:avLst/>
        </a:prstGeom>
        <a:solidFill>
          <a:schemeClr val="accent4">
            <a:tint val="40000"/>
            <a:alpha val="90000"/>
            <a:hueOff val="5010687"/>
            <a:satOff val="14207"/>
            <a:lumOff val="17"/>
            <a:alphaOff val="0"/>
          </a:schemeClr>
        </a:solidFill>
        <a:ln w="34925" cap="flat" cmpd="sng" algn="in">
          <a:solidFill>
            <a:schemeClr val="accent4">
              <a:tint val="40000"/>
              <a:alpha val="90000"/>
              <a:hueOff val="5010687"/>
              <a:satOff val="14207"/>
              <a:lumOff val="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Retrospective chart review</a:t>
          </a:r>
        </a:p>
        <a:p>
          <a:pPr marL="171450" lvl="1" indent="-171450" algn="l" defTabSz="844550">
            <a:lnSpc>
              <a:spcPct val="90000"/>
            </a:lnSpc>
            <a:spcBef>
              <a:spcPct val="0"/>
            </a:spcBef>
            <a:spcAft>
              <a:spcPct val="15000"/>
            </a:spcAft>
            <a:buChar char="•"/>
          </a:pPr>
          <a:r>
            <a:rPr lang="en-US" sz="1900" kern="1200" dirty="0"/>
            <a:t>Collection of leftover tissue usually discarded</a:t>
          </a:r>
        </a:p>
      </dsp:txBody>
      <dsp:txXfrm rot="-5400000">
        <a:off x="3785616" y="4469248"/>
        <a:ext cx="6676952" cy="980309"/>
      </dsp:txXfrm>
    </dsp:sp>
    <dsp:sp modelId="{B4C3BCF2-B9F3-4286-967A-BB6D0033600A}">
      <dsp:nvSpPr>
        <dsp:cNvPr id="0" name=""/>
        <dsp:cNvSpPr/>
      </dsp:nvSpPr>
      <dsp:spPr>
        <a:xfrm>
          <a:off x="0" y="4280420"/>
          <a:ext cx="3785616" cy="1357967"/>
        </a:xfrm>
        <a:prstGeom prst="roundRect">
          <a:avLst/>
        </a:prstGeom>
        <a:solidFill>
          <a:schemeClr val="accent4">
            <a:hueOff val="4803510"/>
            <a:satOff val="18182"/>
            <a:lumOff val="-1177"/>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Waiver of IC and HIPAA</a:t>
          </a:r>
        </a:p>
      </dsp:txBody>
      <dsp:txXfrm>
        <a:off x="66290" y="4346710"/>
        <a:ext cx="3653036" cy="12253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16F837-BDAA-4F86-8A07-02FD647FA2A8}">
      <dsp:nvSpPr>
        <dsp:cNvPr id="0" name=""/>
        <dsp:cNvSpPr/>
      </dsp:nvSpPr>
      <dsp:spPr>
        <a:xfrm>
          <a:off x="1330113" y="1178"/>
          <a:ext cx="2483604" cy="1490162"/>
        </a:xfrm>
        <a:prstGeom prst="rect">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Review Submission Guidance on our website</a:t>
          </a:r>
          <a:endParaRPr lang="en-US" sz="2400" kern="1200" dirty="0"/>
        </a:p>
      </dsp:txBody>
      <dsp:txXfrm>
        <a:off x="1330113" y="1178"/>
        <a:ext cx="2483604" cy="1490162"/>
      </dsp:txXfrm>
    </dsp:sp>
    <dsp:sp modelId="{9E27E26D-9E38-8343-B34A-16F0F51717CD}">
      <dsp:nvSpPr>
        <dsp:cNvPr id="0" name=""/>
        <dsp:cNvSpPr/>
      </dsp:nvSpPr>
      <dsp:spPr>
        <a:xfrm>
          <a:off x="4062078" y="1178"/>
          <a:ext cx="2483604" cy="1490162"/>
        </a:xfrm>
        <a:prstGeom prst="rect">
          <a:avLst/>
        </a:prstGeom>
        <a:gradFill rotWithShape="0">
          <a:gsLst>
            <a:gs pos="0">
              <a:schemeClr val="accent4">
                <a:hueOff val="600439"/>
                <a:satOff val="2273"/>
                <a:lumOff val="-147"/>
                <a:alphaOff val="0"/>
                <a:tint val="94000"/>
                <a:satMod val="103000"/>
                <a:lumMod val="102000"/>
              </a:schemeClr>
            </a:gs>
            <a:gs pos="50000">
              <a:schemeClr val="accent4">
                <a:hueOff val="600439"/>
                <a:satOff val="2273"/>
                <a:lumOff val="-147"/>
                <a:alphaOff val="0"/>
                <a:shade val="100000"/>
                <a:satMod val="110000"/>
                <a:lumMod val="100000"/>
              </a:schemeClr>
            </a:gs>
            <a:gs pos="100000">
              <a:schemeClr val="accent4">
                <a:hueOff val="600439"/>
                <a:satOff val="2273"/>
                <a:lumOff val="-147"/>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Utilize our template protocols &amp; consent forms</a:t>
          </a:r>
          <a:endParaRPr lang="en-US" sz="2400" kern="1200" dirty="0"/>
        </a:p>
      </dsp:txBody>
      <dsp:txXfrm>
        <a:off x="4062078" y="1178"/>
        <a:ext cx="2483604" cy="1490162"/>
      </dsp:txXfrm>
    </dsp:sp>
    <dsp:sp modelId="{10F16717-0B3A-D04F-85C7-15322601D28C}">
      <dsp:nvSpPr>
        <dsp:cNvPr id="0" name=""/>
        <dsp:cNvSpPr/>
      </dsp:nvSpPr>
      <dsp:spPr>
        <a:xfrm>
          <a:off x="6794043" y="1178"/>
          <a:ext cx="2483604" cy="1490162"/>
        </a:xfrm>
        <a:prstGeom prst="rect">
          <a:avLst/>
        </a:prstGeom>
        <a:gradFill rotWithShape="0">
          <a:gsLst>
            <a:gs pos="0">
              <a:schemeClr val="accent4">
                <a:hueOff val="1200877"/>
                <a:satOff val="4546"/>
                <a:lumOff val="-294"/>
                <a:alphaOff val="0"/>
                <a:tint val="94000"/>
                <a:satMod val="103000"/>
                <a:lumMod val="102000"/>
              </a:schemeClr>
            </a:gs>
            <a:gs pos="50000">
              <a:schemeClr val="accent4">
                <a:hueOff val="1200877"/>
                <a:satOff val="4546"/>
                <a:lumOff val="-294"/>
                <a:alphaOff val="0"/>
                <a:shade val="100000"/>
                <a:satMod val="110000"/>
                <a:lumMod val="100000"/>
              </a:schemeClr>
            </a:gs>
            <a:gs pos="100000">
              <a:schemeClr val="accent4">
                <a:hueOff val="1200877"/>
                <a:satOff val="4546"/>
                <a:lumOff val="-294"/>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Don’t repeat</a:t>
          </a:r>
          <a:r>
            <a:rPr lang="en-US" sz="2400" kern="1200" dirty="0"/>
            <a:t>. </a:t>
          </a:r>
        </a:p>
      </dsp:txBody>
      <dsp:txXfrm>
        <a:off x="6794043" y="1178"/>
        <a:ext cx="2483604" cy="1490162"/>
      </dsp:txXfrm>
    </dsp:sp>
    <dsp:sp modelId="{D44D85B9-A5B9-C847-888E-DA2C762D4662}">
      <dsp:nvSpPr>
        <dsp:cNvPr id="0" name=""/>
        <dsp:cNvSpPr/>
      </dsp:nvSpPr>
      <dsp:spPr>
        <a:xfrm>
          <a:off x="1330113" y="1739701"/>
          <a:ext cx="2483604" cy="1490162"/>
        </a:xfrm>
        <a:prstGeom prst="rect">
          <a:avLst/>
        </a:prstGeom>
        <a:gradFill rotWithShape="0">
          <a:gsLst>
            <a:gs pos="0">
              <a:schemeClr val="accent4">
                <a:hueOff val="1801316"/>
                <a:satOff val="6818"/>
                <a:lumOff val="-441"/>
                <a:alphaOff val="0"/>
                <a:tint val="94000"/>
                <a:satMod val="103000"/>
                <a:lumMod val="102000"/>
              </a:schemeClr>
            </a:gs>
            <a:gs pos="50000">
              <a:schemeClr val="accent4">
                <a:hueOff val="1801316"/>
                <a:satOff val="6818"/>
                <a:lumOff val="-441"/>
                <a:alphaOff val="0"/>
                <a:shade val="100000"/>
                <a:satMod val="110000"/>
                <a:lumMod val="100000"/>
              </a:schemeClr>
            </a:gs>
            <a:gs pos="100000">
              <a:schemeClr val="accent4">
                <a:hueOff val="1801316"/>
                <a:satOff val="6818"/>
                <a:lumOff val="-441"/>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Don't </a:t>
          </a:r>
          <a:r>
            <a:rPr lang="en-US" sz="2400" b="0" kern="1200" dirty="0"/>
            <a:t>leave blank space in HSERA</a:t>
          </a:r>
          <a:r>
            <a:rPr lang="en-US" sz="2400" b="1" kern="1200" dirty="0"/>
            <a:t>. </a:t>
          </a:r>
          <a:r>
            <a:rPr lang="en-US" sz="2400" kern="1200" dirty="0"/>
            <a:t>Refer to Section # in Protocol</a:t>
          </a:r>
        </a:p>
      </dsp:txBody>
      <dsp:txXfrm>
        <a:off x="1330113" y="1739701"/>
        <a:ext cx="2483604" cy="1490162"/>
      </dsp:txXfrm>
    </dsp:sp>
    <dsp:sp modelId="{08D8355B-32EC-498A-B2E0-8A08437D718F}">
      <dsp:nvSpPr>
        <dsp:cNvPr id="0" name=""/>
        <dsp:cNvSpPr/>
      </dsp:nvSpPr>
      <dsp:spPr>
        <a:xfrm>
          <a:off x="4062078" y="1739701"/>
          <a:ext cx="2483604" cy="1490162"/>
        </a:xfrm>
        <a:prstGeom prst="rect">
          <a:avLst/>
        </a:prstGeom>
        <a:gradFill rotWithShape="0">
          <a:gsLst>
            <a:gs pos="0">
              <a:schemeClr val="accent4">
                <a:hueOff val="2401755"/>
                <a:satOff val="9091"/>
                <a:lumOff val="-588"/>
                <a:alphaOff val="0"/>
                <a:tint val="94000"/>
                <a:satMod val="103000"/>
                <a:lumMod val="102000"/>
              </a:schemeClr>
            </a:gs>
            <a:gs pos="50000">
              <a:schemeClr val="accent4">
                <a:hueOff val="2401755"/>
                <a:satOff val="9091"/>
                <a:lumOff val="-588"/>
                <a:alphaOff val="0"/>
                <a:shade val="100000"/>
                <a:satMod val="110000"/>
                <a:lumMod val="100000"/>
              </a:schemeClr>
            </a:gs>
            <a:gs pos="100000">
              <a:schemeClr val="accent4">
                <a:hueOff val="2401755"/>
                <a:satOff val="9091"/>
                <a:lumOff val="-588"/>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Make sure everyone has taken their </a:t>
          </a:r>
          <a:r>
            <a:rPr lang="en-US" sz="2400" b="1" kern="1200" dirty="0"/>
            <a:t>CITI training</a:t>
          </a:r>
        </a:p>
      </dsp:txBody>
      <dsp:txXfrm>
        <a:off x="4062078" y="1739701"/>
        <a:ext cx="2483604" cy="1490162"/>
      </dsp:txXfrm>
    </dsp:sp>
    <dsp:sp modelId="{07DEE3E0-5462-4E08-A124-F274A3732E90}">
      <dsp:nvSpPr>
        <dsp:cNvPr id="0" name=""/>
        <dsp:cNvSpPr/>
      </dsp:nvSpPr>
      <dsp:spPr>
        <a:xfrm>
          <a:off x="6794043" y="1739701"/>
          <a:ext cx="2483604" cy="1490162"/>
        </a:xfrm>
        <a:prstGeom prst="rect">
          <a:avLst/>
        </a:prstGeom>
        <a:gradFill rotWithShape="0">
          <a:gsLst>
            <a:gs pos="0">
              <a:schemeClr val="accent4">
                <a:hueOff val="3002194"/>
                <a:satOff val="11364"/>
                <a:lumOff val="-736"/>
                <a:alphaOff val="0"/>
                <a:tint val="94000"/>
                <a:satMod val="103000"/>
                <a:lumMod val="102000"/>
              </a:schemeClr>
            </a:gs>
            <a:gs pos="50000">
              <a:schemeClr val="accent4">
                <a:hueOff val="3002194"/>
                <a:satOff val="11364"/>
                <a:lumOff val="-736"/>
                <a:alphaOff val="0"/>
                <a:shade val="100000"/>
                <a:satMod val="110000"/>
                <a:lumMod val="100000"/>
              </a:schemeClr>
            </a:gs>
            <a:gs pos="100000">
              <a:schemeClr val="accent4">
                <a:hueOff val="3002194"/>
                <a:satOff val="11364"/>
                <a:lumOff val="-736"/>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Tell us what you want to do</a:t>
          </a:r>
        </a:p>
      </dsp:txBody>
      <dsp:txXfrm>
        <a:off x="6794043" y="1739701"/>
        <a:ext cx="2483604" cy="1490162"/>
      </dsp:txXfrm>
    </dsp:sp>
    <dsp:sp modelId="{BB247A3E-0EE9-1648-9238-1CC1C6FE33B0}">
      <dsp:nvSpPr>
        <dsp:cNvPr id="0" name=""/>
        <dsp:cNvSpPr/>
      </dsp:nvSpPr>
      <dsp:spPr>
        <a:xfrm>
          <a:off x="1330113" y="3478224"/>
          <a:ext cx="2483604" cy="1490162"/>
        </a:xfrm>
        <a:prstGeom prst="rect">
          <a:avLst/>
        </a:prstGeom>
        <a:gradFill rotWithShape="0">
          <a:gsLst>
            <a:gs pos="0">
              <a:schemeClr val="accent4">
                <a:hueOff val="3602632"/>
                <a:satOff val="13636"/>
                <a:lumOff val="-883"/>
                <a:alphaOff val="0"/>
                <a:tint val="94000"/>
                <a:satMod val="103000"/>
                <a:lumMod val="102000"/>
              </a:schemeClr>
            </a:gs>
            <a:gs pos="50000">
              <a:schemeClr val="accent4">
                <a:hueOff val="3602632"/>
                <a:satOff val="13636"/>
                <a:lumOff val="-883"/>
                <a:alphaOff val="0"/>
                <a:shade val="100000"/>
                <a:satMod val="110000"/>
                <a:lumMod val="100000"/>
              </a:schemeClr>
            </a:gs>
            <a:gs pos="100000">
              <a:schemeClr val="accent4">
                <a:hueOff val="3602632"/>
                <a:satOff val="13636"/>
                <a:lumOff val="-883"/>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Use simple language in consents and application</a:t>
          </a:r>
        </a:p>
      </dsp:txBody>
      <dsp:txXfrm>
        <a:off x="1330113" y="3478224"/>
        <a:ext cx="2483604" cy="1490162"/>
      </dsp:txXfrm>
    </dsp:sp>
    <dsp:sp modelId="{EFC4D392-D95E-4246-8CB6-E977145F34A5}">
      <dsp:nvSpPr>
        <dsp:cNvPr id="0" name=""/>
        <dsp:cNvSpPr/>
      </dsp:nvSpPr>
      <dsp:spPr>
        <a:xfrm>
          <a:off x="4062078" y="3478224"/>
          <a:ext cx="2483604" cy="1490162"/>
        </a:xfrm>
        <a:prstGeom prst="rect">
          <a:avLst/>
        </a:prstGeom>
        <a:gradFill rotWithShape="0">
          <a:gsLst>
            <a:gs pos="0">
              <a:schemeClr val="accent4">
                <a:hueOff val="4203071"/>
                <a:satOff val="15909"/>
                <a:lumOff val="-1030"/>
                <a:alphaOff val="0"/>
                <a:tint val="94000"/>
                <a:satMod val="103000"/>
                <a:lumMod val="102000"/>
              </a:schemeClr>
            </a:gs>
            <a:gs pos="50000">
              <a:schemeClr val="accent4">
                <a:hueOff val="4203071"/>
                <a:satOff val="15909"/>
                <a:lumOff val="-1030"/>
                <a:alphaOff val="0"/>
                <a:shade val="100000"/>
                <a:satMod val="110000"/>
                <a:lumMod val="100000"/>
              </a:schemeClr>
            </a:gs>
            <a:gs pos="100000">
              <a:schemeClr val="accent4">
                <a:hueOff val="4203071"/>
                <a:satOff val="15909"/>
                <a:lumOff val="-103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Provide rationale</a:t>
          </a:r>
        </a:p>
      </dsp:txBody>
      <dsp:txXfrm>
        <a:off x="4062078" y="3478224"/>
        <a:ext cx="2483604" cy="1490162"/>
      </dsp:txXfrm>
    </dsp:sp>
    <dsp:sp modelId="{88CC34E9-15C2-1F45-8E68-131394B226A3}">
      <dsp:nvSpPr>
        <dsp:cNvPr id="0" name=""/>
        <dsp:cNvSpPr/>
      </dsp:nvSpPr>
      <dsp:spPr>
        <a:xfrm>
          <a:off x="6794043" y="3478224"/>
          <a:ext cx="2483604" cy="1490162"/>
        </a:xfrm>
        <a:prstGeom prst="rect">
          <a:avLst/>
        </a:prstGeom>
        <a:gradFill rotWithShape="0">
          <a:gsLst>
            <a:gs pos="0">
              <a:schemeClr val="accent4">
                <a:hueOff val="4803510"/>
                <a:satOff val="18182"/>
                <a:lumOff val="-1177"/>
                <a:alphaOff val="0"/>
                <a:tint val="94000"/>
                <a:satMod val="103000"/>
                <a:lumMod val="102000"/>
              </a:schemeClr>
            </a:gs>
            <a:gs pos="50000">
              <a:schemeClr val="accent4">
                <a:hueOff val="4803510"/>
                <a:satOff val="18182"/>
                <a:lumOff val="-1177"/>
                <a:alphaOff val="0"/>
                <a:shade val="100000"/>
                <a:satMod val="110000"/>
                <a:lumMod val="100000"/>
              </a:schemeClr>
            </a:gs>
            <a:gs pos="100000">
              <a:schemeClr val="accent4">
                <a:hueOff val="4803510"/>
                <a:satOff val="18182"/>
                <a:lumOff val="-1177"/>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Give yourself enough time &amp; don't rush</a:t>
          </a:r>
        </a:p>
      </dsp:txBody>
      <dsp:txXfrm>
        <a:off x="6794043" y="3478224"/>
        <a:ext cx="2483604" cy="1490162"/>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9AF8D3-18ED-C24A-8CCE-FCF2C1AF3D20}" type="datetimeFigureOut">
              <a:rPr lang="en-US" smtClean="0"/>
              <a:t>11/8/2019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352467-4BB4-F448-B1C3-CBA74F390912}" type="slidenum">
              <a:rPr lang="en-US" smtClean="0"/>
              <a:t>‹#›</a:t>
            </a:fld>
            <a:endParaRPr lang="en-US"/>
          </a:p>
        </p:txBody>
      </p:sp>
    </p:spTree>
    <p:extLst>
      <p:ext uri="{BB962C8B-B14F-4D97-AF65-F5344CB8AC3E}">
        <p14:creationId xmlns:p14="http://schemas.microsoft.com/office/powerpoint/2010/main" val="2024746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Conference Call notes</a:t>
            </a:r>
          </a:p>
          <a:p>
            <a:r>
              <a:rPr lang="en-US" dirty="0"/>
              <a:t>Residents and Fellows, all MDs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7-10 slides for 20 minutes </a:t>
            </a:r>
          </a:p>
          <a:p>
            <a:r>
              <a:rPr lang="en-US" dirty="0"/>
              <a:t>Timing for questions: 10 minutes for Q&amp;A</a:t>
            </a:r>
          </a:p>
          <a:p>
            <a:r>
              <a:rPr lang="en-US" dirty="0"/>
              <a:t>Show up 15 minutes before session</a:t>
            </a:r>
          </a:p>
          <a:p>
            <a:endParaRPr lang="en-US" dirty="0"/>
          </a:p>
        </p:txBody>
      </p:sp>
      <p:sp>
        <p:nvSpPr>
          <p:cNvPr id="4" name="Slide Number Placeholder 3"/>
          <p:cNvSpPr>
            <a:spLocks noGrp="1"/>
          </p:cNvSpPr>
          <p:nvPr>
            <p:ph type="sldNum" sz="quarter" idx="5"/>
          </p:nvPr>
        </p:nvSpPr>
        <p:spPr/>
        <p:txBody>
          <a:bodyPr/>
          <a:lstStyle/>
          <a:p>
            <a:fld id="{74352467-4BB4-F448-B1C3-CBA74F390912}" type="slidenum">
              <a:rPr lang="en-US" smtClean="0"/>
              <a:t>1</a:t>
            </a:fld>
            <a:endParaRPr lang="en-US"/>
          </a:p>
        </p:txBody>
      </p:sp>
    </p:spTree>
    <p:extLst>
      <p:ext uri="{BB962C8B-B14F-4D97-AF65-F5344CB8AC3E}">
        <p14:creationId xmlns:p14="http://schemas.microsoft.com/office/powerpoint/2010/main" val="3281871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74352467-4BB4-F448-B1C3-CBA74F390912}" type="slidenum">
              <a:rPr lang="en-US" smtClean="0"/>
              <a:t>2</a:t>
            </a:fld>
            <a:endParaRPr lang="en-US"/>
          </a:p>
        </p:txBody>
      </p:sp>
    </p:spTree>
    <p:extLst>
      <p:ext uri="{BB962C8B-B14F-4D97-AF65-F5344CB8AC3E}">
        <p14:creationId xmlns:p14="http://schemas.microsoft.com/office/powerpoint/2010/main" val="1924822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buClr>
                <a:srgbClr val="920000"/>
              </a:buClr>
            </a:pPr>
            <a:r>
              <a:rPr lang="en-US" sz="2800" kern="0" dirty="0">
                <a:latin typeface="Franklin Gothic Book" charset="0"/>
                <a:ea typeface="Franklin Gothic Book" charset="0"/>
                <a:cs typeface="Franklin Gothic Book" charset="0"/>
              </a:rPr>
              <a:t>Penn has 7 biomedical committees with a variety of expertise. </a:t>
            </a:r>
          </a:p>
          <a:p>
            <a:pPr>
              <a:lnSpc>
                <a:spcPct val="90000"/>
              </a:lnSpc>
              <a:buClr>
                <a:srgbClr val="920000"/>
              </a:buClr>
            </a:pPr>
            <a:r>
              <a:rPr lang="en-US" sz="2800" kern="0" dirty="0">
                <a:latin typeface="Franklin Gothic Book" charset="0"/>
                <a:ea typeface="Franklin Gothic Book" charset="0"/>
                <a:cs typeface="Franklin Gothic Book" charset="0"/>
              </a:rPr>
              <a:t>The IRB determines the risk of the study as defined by the DHHS definition of minimal risk. </a:t>
            </a:r>
          </a:p>
          <a:p>
            <a:endParaRPr lang="en-US" dirty="0"/>
          </a:p>
        </p:txBody>
      </p:sp>
      <p:sp>
        <p:nvSpPr>
          <p:cNvPr id="4" name="Slide Number Placeholder 3"/>
          <p:cNvSpPr>
            <a:spLocks noGrp="1"/>
          </p:cNvSpPr>
          <p:nvPr>
            <p:ph type="sldNum" sz="quarter" idx="10"/>
          </p:nvPr>
        </p:nvSpPr>
        <p:spPr/>
        <p:txBody>
          <a:bodyPr/>
          <a:lstStyle/>
          <a:p>
            <a:fld id="{74352467-4BB4-F448-B1C3-CBA74F390912}" type="slidenum">
              <a:rPr lang="en-US" smtClean="0"/>
              <a:t>3</a:t>
            </a:fld>
            <a:endParaRPr lang="en-US"/>
          </a:p>
        </p:txBody>
      </p:sp>
    </p:spTree>
    <p:extLst>
      <p:ext uri="{BB962C8B-B14F-4D97-AF65-F5344CB8AC3E}">
        <p14:creationId xmlns:p14="http://schemas.microsoft.com/office/powerpoint/2010/main" val="1088046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NHSR does not require review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Exempt refers to outlined exempt categories per DHHS regulations. Submission is required via HSERA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Expedited refers to outlined expedited categories per DHHS regulations. Expedited means this is a delegated review.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Convened boards review anything that does not fall under exempt and expedited categories and anything that is GTMR</a:t>
            </a:r>
          </a:p>
          <a:p>
            <a:endParaRPr lang="en-US" dirty="0"/>
          </a:p>
        </p:txBody>
      </p:sp>
      <p:sp>
        <p:nvSpPr>
          <p:cNvPr id="4" name="Slide Number Placeholder 3"/>
          <p:cNvSpPr>
            <a:spLocks noGrp="1"/>
          </p:cNvSpPr>
          <p:nvPr>
            <p:ph type="sldNum" sz="quarter" idx="10"/>
          </p:nvPr>
        </p:nvSpPr>
        <p:spPr/>
        <p:txBody>
          <a:bodyPr/>
          <a:lstStyle/>
          <a:p>
            <a:fld id="{74352467-4BB4-F448-B1C3-CBA74F390912}" type="slidenum">
              <a:rPr lang="en-US" smtClean="0"/>
              <a:t>4</a:t>
            </a:fld>
            <a:endParaRPr lang="en-US"/>
          </a:p>
        </p:txBody>
      </p:sp>
    </p:spTree>
    <p:extLst>
      <p:ext uri="{BB962C8B-B14F-4D97-AF65-F5344CB8AC3E}">
        <p14:creationId xmlns:p14="http://schemas.microsoft.com/office/powerpoint/2010/main" val="4206063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NHSR: As defined by DHHS: “Research is a systematic investigation, including research development, testing and evaluation, designed to develop or contribute to generalizable knowledge.” Therefore, to meet this qualification the project would need to be determined to not be research OR not involve human subjects. </a:t>
            </a:r>
          </a:p>
          <a:p>
            <a:endParaRPr lang="en-US" dirty="0"/>
          </a:p>
          <a:p>
            <a:r>
              <a:rPr lang="en-US" dirty="0"/>
              <a:t>FDA regulations defines a human subject to be an individual (healthy volunteer or patient) who is a recipient of an FDA regulated product (e.g., drug, biologic, device, dietary supplement, etc.) or a control.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E5A195A-F0A4-487C-8DBA-BE01A1DE0B75}" type="slidenum">
              <a:rPr lang="en-US" smtClean="0"/>
              <a:t>5</a:t>
            </a:fld>
            <a:endParaRPr lang="en-US"/>
          </a:p>
        </p:txBody>
      </p:sp>
    </p:spTree>
    <p:extLst>
      <p:ext uri="{BB962C8B-B14F-4D97-AF65-F5344CB8AC3E}">
        <p14:creationId xmlns:p14="http://schemas.microsoft.com/office/powerpoint/2010/main" val="538126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important for researchers to understand so they can go through the process more smoothly. </a:t>
            </a:r>
          </a:p>
        </p:txBody>
      </p:sp>
      <p:sp>
        <p:nvSpPr>
          <p:cNvPr id="4" name="Slide Number Placeholder 3"/>
          <p:cNvSpPr>
            <a:spLocks noGrp="1"/>
          </p:cNvSpPr>
          <p:nvPr>
            <p:ph type="sldNum" sz="quarter" idx="5"/>
          </p:nvPr>
        </p:nvSpPr>
        <p:spPr/>
        <p:txBody>
          <a:bodyPr/>
          <a:lstStyle/>
          <a:p>
            <a:fld id="{74352467-4BB4-F448-B1C3-CBA74F390912}" type="slidenum">
              <a:rPr lang="en-US" smtClean="0"/>
              <a:t>6</a:t>
            </a:fld>
            <a:endParaRPr lang="en-US"/>
          </a:p>
        </p:txBody>
      </p:sp>
    </p:spTree>
    <p:extLst>
      <p:ext uri="{BB962C8B-B14F-4D97-AF65-F5344CB8AC3E}">
        <p14:creationId xmlns:p14="http://schemas.microsoft.com/office/powerpoint/2010/main" val="295111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certain criteria for waivers or alterations. However, our forms walk you through all that. </a:t>
            </a:r>
          </a:p>
        </p:txBody>
      </p:sp>
      <p:sp>
        <p:nvSpPr>
          <p:cNvPr id="4" name="Slide Number Placeholder 3"/>
          <p:cNvSpPr>
            <a:spLocks noGrp="1"/>
          </p:cNvSpPr>
          <p:nvPr>
            <p:ph type="sldNum" sz="quarter" idx="5"/>
          </p:nvPr>
        </p:nvSpPr>
        <p:spPr/>
        <p:txBody>
          <a:bodyPr/>
          <a:lstStyle/>
          <a:p>
            <a:fld id="{74352467-4BB4-F448-B1C3-CBA74F390912}" type="slidenum">
              <a:rPr lang="en-US" smtClean="0"/>
              <a:t>7</a:t>
            </a:fld>
            <a:endParaRPr lang="en-US"/>
          </a:p>
        </p:txBody>
      </p:sp>
    </p:spTree>
    <p:extLst>
      <p:ext uri="{BB962C8B-B14F-4D97-AF65-F5344CB8AC3E}">
        <p14:creationId xmlns:p14="http://schemas.microsoft.com/office/powerpoint/2010/main" val="3381979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brief slide (explaining the difference between the website and HSERA)</a:t>
            </a:r>
          </a:p>
        </p:txBody>
      </p:sp>
      <p:sp>
        <p:nvSpPr>
          <p:cNvPr id="4" name="Slide Number Placeholder 3"/>
          <p:cNvSpPr>
            <a:spLocks noGrp="1"/>
          </p:cNvSpPr>
          <p:nvPr>
            <p:ph type="sldNum" sz="quarter" idx="5"/>
          </p:nvPr>
        </p:nvSpPr>
        <p:spPr/>
        <p:txBody>
          <a:bodyPr/>
          <a:lstStyle/>
          <a:p>
            <a:fld id="{74352467-4BB4-F448-B1C3-CBA74F390912}" type="slidenum">
              <a:rPr lang="en-US" smtClean="0"/>
              <a:t>8</a:t>
            </a:fld>
            <a:endParaRPr lang="en-US"/>
          </a:p>
        </p:txBody>
      </p:sp>
    </p:spTree>
    <p:extLst>
      <p:ext uri="{BB962C8B-B14F-4D97-AF65-F5344CB8AC3E}">
        <p14:creationId xmlns:p14="http://schemas.microsoft.com/office/powerpoint/2010/main" val="3176158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Very brief slide</a:t>
            </a:r>
          </a:p>
          <a:p>
            <a:r>
              <a:rPr lang="en-US" dirty="0">
                <a:solidFill>
                  <a:schemeClr val="accent1">
                    <a:lumMod val="50000"/>
                  </a:schemeClr>
                </a:solidFill>
              </a:rPr>
              <a:t>Penn-specific online platform for exempt, expedited, and FB submissions</a:t>
            </a:r>
            <a:endParaRPr lang="en-US" dirty="0"/>
          </a:p>
        </p:txBody>
      </p:sp>
      <p:sp>
        <p:nvSpPr>
          <p:cNvPr id="4" name="Slide Number Placeholder 3"/>
          <p:cNvSpPr>
            <a:spLocks noGrp="1"/>
          </p:cNvSpPr>
          <p:nvPr>
            <p:ph type="sldNum" sz="quarter" idx="10"/>
          </p:nvPr>
        </p:nvSpPr>
        <p:spPr/>
        <p:txBody>
          <a:bodyPr/>
          <a:lstStyle/>
          <a:p>
            <a:fld id="{74352467-4BB4-F448-B1C3-CBA74F390912}" type="slidenum">
              <a:rPr lang="en-US" smtClean="0"/>
              <a:t>9</a:t>
            </a:fld>
            <a:endParaRPr lang="en-US"/>
          </a:p>
        </p:txBody>
      </p:sp>
    </p:spTree>
    <p:extLst>
      <p:ext uri="{BB962C8B-B14F-4D97-AF65-F5344CB8AC3E}">
        <p14:creationId xmlns:p14="http://schemas.microsoft.com/office/powerpoint/2010/main" val="2018375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41F0E95-1C04-2046-A151-5DA3750628E4}" type="datetimeFigureOut">
              <a:rPr lang="en-US" smtClean="0"/>
              <a:t>11/8/2019</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BF29874-B67C-084F-A5CD-4D2DC193618F}"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1F0E95-1C04-2046-A151-5DA3750628E4}"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29874-B67C-084F-A5CD-4D2DC19361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1F0E95-1C04-2046-A151-5DA3750628E4}"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29874-B67C-084F-A5CD-4D2DC19361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1F0E95-1C04-2046-A151-5DA3750628E4}"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29874-B67C-084F-A5CD-4D2DC193618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41F0E95-1C04-2046-A151-5DA3750628E4}" type="datetimeFigureOut">
              <a:rPr lang="en-US" smtClean="0"/>
              <a:t>11/8/2019</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BF29874-B67C-084F-A5CD-4D2DC193618F}"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1F0E95-1C04-2046-A151-5DA3750628E4}" type="datetimeFigureOut">
              <a:rPr lang="en-US" smtClean="0"/>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F29874-B67C-084F-A5CD-4D2DC193618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1F0E95-1C04-2046-A151-5DA3750628E4}" type="datetimeFigureOut">
              <a:rPr lang="en-US" smtClean="0"/>
              <a:t>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F29874-B67C-084F-A5CD-4D2DC193618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1F0E95-1C04-2046-A151-5DA3750628E4}" type="datetimeFigureOut">
              <a:rPr lang="en-US" smtClean="0"/>
              <a:t>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F29874-B67C-084F-A5CD-4D2DC19361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1F0E95-1C04-2046-A151-5DA3750628E4}" type="datetimeFigureOut">
              <a:rPr lang="en-US" smtClean="0"/>
              <a:t>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F29874-B67C-084F-A5CD-4D2DC19361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41F0E95-1C04-2046-A151-5DA3750628E4}" type="datetimeFigureOut">
              <a:rPr lang="en-US" smtClean="0"/>
              <a:t>11/8/2019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BF29874-B67C-084F-A5CD-4D2DC193618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41F0E95-1C04-2046-A151-5DA3750628E4}" type="datetimeFigureOut">
              <a:rPr lang="en-US" smtClean="0"/>
              <a:t>11/8/2019</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BF29874-B67C-084F-A5CD-4D2DC193618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41F0E95-1C04-2046-A151-5DA3750628E4}" type="datetimeFigureOut">
              <a:rPr lang="en-US" smtClean="0"/>
              <a:t>11/8/2019</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BF29874-B67C-084F-A5CD-4D2DC193618F}"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6909204"/>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jessyoos@upenn.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6524" y="2373687"/>
            <a:ext cx="9491730" cy="1394181"/>
          </a:xfrm>
        </p:spPr>
        <p:txBody>
          <a:bodyPr/>
          <a:lstStyle/>
          <a:p>
            <a:r>
              <a:rPr lang="en-US" dirty="0"/>
              <a:t>Navigating the IRB</a:t>
            </a:r>
          </a:p>
        </p:txBody>
      </p:sp>
      <p:sp>
        <p:nvSpPr>
          <p:cNvPr id="3" name="Subtitle 2"/>
          <p:cNvSpPr>
            <a:spLocks noGrp="1"/>
          </p:cNvSpPr>
          <p:nvPr>
            <p:ph type="subTitle" idx="1"/>
          </p:nvPr>
        </p:nvSpPr>
        <p:spPr>
          <a:xfrm>
            <a:off x="2656552" y="3802101"/>
            <a:ext cx="6831673" cy="1086237"/>
          </a:xfrm>
        </p:spPr>
        <p:txBody>
          <a:bodyPr>
            <a:normAutofit fontScale="92500" lnSpcReduction="10000"/>
          </a:bodyPr>
          <a:lstStyle/>
          <a:p>
            <a:r>
              <a:rPr lang="en-US" dirty="0"/>
              <a:t>Jessica L. </a:t>
            </a:r>
            <a:r>
              <a:rPr lang="en-US" dirty="0" err="1"/>
              <a:t>Yoos</a:t>
            </a:r>
            <a:r>
              <a:rPr lang="en-US" dirty="0"/>
              <a:t>, MA, CIP</a:t>
            </a:r>
          </a:p>
          <a:p>
            <a:r>
              <a:rPr lang="en-US" dirty="0"/>
              <a:t>IRB Assistant Director</a:t>
            </a:r>
          </a:p>
          <a:p>
            <a:r>
              <a:rPr lang="en-US" dirty="0"/>
              <a:t>Office of Regulatory Affairs</a:t>
            </a:r>
          </a:p>
        </p:txBody>
      </p:sp>
    </p:spTree>
    <p:extLst>
      <p:ext uri="{BB962C8B-B14F-4D97-AF65-F5344CB8AC3E}">
        <p14:creationId xmlns:p14="http://schemas.microsoft.com/office/powerpoint/2010/main" val="1615552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080" y="499533"/>
            <a:ext cx="10826865" cy="905197"/>
          </a:xfrm>
        </p:spPr>
        <p:txBody>
          <a:bodyPr>
            <a:normAutofit/>
          </a:bodyPr>
          <a:lstStyle/>
          <a:p>
            <a:r>
              <a:rPr lang="en-US" dirty="0">
                <a:solidFill>
                  <a:schemeClr val="accent1">
                    <a:lumMod val="50000"/>
                  </a:schemeClr>
                </a:solidFill>
              </a:rPr>
              <a:t>Best Practices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78481347"/>
              </p:ext>
            </p:extLst>
          </p:nvPr>
        </p:nvGraphicFramePr>
        <p:xfrm>
          <a:off x="1113184" y="1404730"/>
          <a:ext cx="10607761" cy="49695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5639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4A8D6-A1D2-45D3-B813-7CF58C865AB1}"/>
              </a:ext>
            </a:extLst>
          </p:cNvPr>
          <p:cNvSpPr>
            <a:spLocks noGrp="1"/>
          </p:cNvSpPr>
          <p:nvPr>
            <p:ph type="title"/>
          </p:nvPr>
        </p:nvSpPr>
        <p:spPr>
          <a:xfrm>
            <a:off x="1371599" y="546315"/>
            <a:ext cx="9601200" cy="910525"/>
          </a:xfrm>
        </p:spPr>
        <p:txBody>
          <a:bodyPr>
            <a:normAutofit/>
          </a:bodyPr>
          <a:lstStyle/>
          <a:p>
            <a:r>
              <a:rPr lang="en-US" dirty="0"/>
              <a:t>Best Practices Continued</a:t>
            </a:r>
          </a:p>
        </p:txBody>
      </p:sp>
      <p:sp>
        <p:nvSpPr>
          <p:cNvPr id="3" name="Content Placeholder 2">
            <a:extLst>
              <a:ext uri="{FF2B5EF4-FFF2-40B4-BE49-F238E27FC236}">
                <a16:creationId xmlns:a16="http://schemas.microsoft.com/office/drawing/2014/main" id="{6CFD145C-78DF-4275-AF9F-5A7E59EFA7D6}"/>
              </a:ext>
            </a:extLst>
          </p:cNvPr>
          <p:cNvSpPr>
            <a:spLocks noGrp="1"/>
          </p:cNvSpPr>
          <p:nvPr>
            <p:ph idx="1"/>
          </p:nvPr>
        </p:nvSpPr>
        <p:spPr>
          <a:xfrm>
            <a:off x="1371599" y="1596325"/>
            <a:ext cx="10469105" cy="5129939"/>
          </a:xfrm>
        </p:spPr>
        <p:txBody>
          <a:bodyPr>
            <a:normAutofit/>
          </a:bodyPr>
          <a:lstStyle/>
          <a:p>
            <a:r>
              <a:rPr lang="en-US" sz="2800" dirty="0"/>
              <a:t>Complex and/or Greater than Minimal Risk Research </a:t>
            </a:r>
          </a:p>
          <a:p>
            <a:pPr lvl="1"/>
            <a:r>
              <a:rPr lang="en-US" sz="2800" dirty="0"/>
              <a:t>Utilize a protocol template from our website</a:t>
            </a:r>
          </a:p>
          <a:p>
            <a:pPr lvl="1"/>
            <a:r>
              <a:rPr lang="en-US" sz="2800" dirty="0"/>
              <a:t>Clearly delineate research aspects from usual care: required by the protocol = research</a:t>
            </a:r>
          </a:p>
          <a:p>
            <a:pPr lvl="1"/>
            <a:r>
              <a:rPr lang="en-US" sz="2800" dirty="0"/>
              <a:t>Consider whether independent safety monitoring is appropriate based on the risk</a:t>
            </a:r>
          </a:p>
          <a:p>
            <a:r>
              <a:rPr lang="en-US" sz="2800" dirty="0"/>
              <a:t>If administering a drug or device product, the study can only be reviewed at the expedited level if: </a:t>
            </a:r>
          </a:p>
          <a:p>
            <a:pPr lvl="1"/>
            <a:r>
              <a:rPr lang="en-US" sz="2800" dirty="0"/>
              <a:t>The protocol qualifies for an exemption from FDA IND and IDE regulations, AND</a:t>
            </a:r>
          </a:p>
          <a:p>
            <a:pPr lvl="1"/>
            <a:r>
              <a:rPr lang="en-US" sz="2800" dirty="0"/>
              <a:t>The protocol is minimal risk</a:t>
            </a:r>
          </a:p>
        </p:txBody>
      </p:sp>
    </p:spTree>
    <p:extLst>
      <p:ext uri="{BB962C8B-B14F-4D97-AF65-F5344CB8AC3E}">
        <p14:creationId xmlns:p14="http://schemas.microsoft.com/office/powerpoint/2010/main" val="95550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080BB-DA93-40D5-950C-B02CDC61E7C1}"/>
              </a:ext>
            </a:extLst>
          </p:cNvPr>
          <p:cNvSpPr>
            <a:spLocks noGrp="1"/>
          </p:cNvSpPr>
          <p:nvPr>
            <p:ph type="title"/>
          </p:nvPr>
        </p:nvSpPr>
        <p:spPr>
          <a:xfrm>
            <a:off x="1371600" y="685800"/>
            <a:ext cx="9601200" cy="879529"/>
          </a:xfrm>
        </p:spPr>
        <p:txBody>
          <a:bodyPr/>
          <a:lstStyle/>
          <a:p>
            <a:r>
              <a:rPr lang="en-US" dirty="0"/>
              <a:t>Other Educational Options</a:t>
            </a:r>
          </a:p>
        </p:txBody>
      </p:sp>
      <p:sp>
        <p:nvSpPr>
          <p:cNvPr id="3" name="Content Placeholder 2">
            <a:extLst>
              <a:ext uri="{FF2B5EF4-FFF2-40B4-BE49-F238E27FC236}">
                <a16:creationId xmlns:a16="http://schemas.microsoft.com/office/drawing/2014/main" id="{A6DCD9BF-D65E-44F8-8080-ADC593489E78}"/>
              </a:ext>
            </a:extLst>
          </p:cNvPr>
          <p:cNvSpPr>
            <a:spLocks noGrp="1"/>
          </p:cNvSpPr>
          <p:nvPr>
            <p:ph idx="1"/>
          </p:nvPr>
        </p:nvSpPr>
        <p:spPr>
          <a:xfrm>
            <a:off x="1371600" y="1565329"/>
            <a:ext cx="10593092" cy="5083443"/>
          </a:xfrm>
        </p:spPr>
        <p:txBody>
          <a:bodyPr>
            <a:normAutofit/>
          </a:bodyPr>
          <a:lstStyle/>
          <a:p>
            <a:r>
              <a:rPr lang="en-US" sz="2400" b="1" dirty="0"/>
              <a:t>Come to IRB Office Hours </a:t>
            </a:r>
            <a:r>
              <a:rPr lang="en-US" sz="2400" dirty="0"/>
              <a:t>with specific questions: Thursdays 10am-12pm</a:t>
            </a:r>
          </a:p>
          <a:p>
            <a:r>
              <a:rPr lang="en-US" sz="2400" b="1" dirty="0"/>
              <a:t>Join as a convened board IRB member </a:t>
            </a:r>
            <a:r>
              <a:rPr lang="en-US" sz="2400" dirty="0"/>
              <a:t>for more experience! </a:t>
            </a:r>
          </a:p>
          <a:p>
            <a:pPr lvl="2"/>
            <a:r>
              <a:rPr lang="en-US" sz="2200" dirty="0"/>
              <a:t>Commitment Details: </a:t>
            </a:r>
          </a:p>
          <a:p>
            <a:pPr lvl="3"/>
            <a:r>
              <a:rPr lang="en-US" sz="1900" dirty="0"/>
              <a:t>Full time: 8 meetings a year, or </a:t>
            </a:r>
          </a:p>
          <a:p>
            <a:pPr lvl="3"/>
            <a:r>
              <a:rPr lang="en-US" sz="1900" dirty="0"/>
              <a:t>Alternate: attend meetings as needed (e.g., 3-4 mtgs per year), or </a:t>
            </a:r>
          </a:p>
          <a:p>
            <a:pPr lvl="3"/>
            <a:r>
              <a:rPr lang="en-US" sz="1900" dirty="0"/>
              <a:t>Serve as a consultant reviewer </a:t>
            </a:r>
          </a:p>
          <a:p>
            <a:pPr lvl="3"/>
            <a:r>
              <a:rPr lang="en-US" sz="1900" dirty="0"/>
              <a:t>Flexible attendance options: tele-conference or video-conference </a:t>
            </a:r>
          </a:p>
          <a:p>
            <a:r>
              <a:rPr lang="en-US" sz="2200" dirty="0"/>
              <a:t>Benefits</a:t>
            </a:r>
          </a:p>
          <a:p>
            <a:pPr lvl="3"/>
            <a:r>
              <a:rPr lang="en-US" dirty="0"/>
              <a:t>Improved knowledge of IRB processes facilitates IRB submissions </a:t>
            </a:r>
          </a:p>
          <a:p>
            <a:pPr lvl="3"/>
            <a:r>
              <a:rPr lang="en-US" dirty="0"/>
              <a:t>Exposure to new research topics, designs and technologies in various fields</a:t>
            </a:r>
          </a:p>
          <a:p>
            <a:pPr lvl="3"/>
            <a:r>
              <a:rPr lang="en-US" dirty="0"/>
              <a:t>New networking opportunities with faculty, staff, and students in related fields</a:t>
            </a:r>
          </a:p>
          <a:p>
            <a:r>
              <a:rPr lang="en-US" sz="2200" dirty="0"/>
              <a:t>Interested? Email me: </a:t>
            </a:r>
            <a:r>
              <a:rPr lang="en-US" sz="2200" dirty="0">
                <a:hlinkClick r:id="rId2"/>
              </a:rPr>
              <a:t>jessyoos@upenn.edu</a:t>
            </a:r>
            <a:r>
              <a:rPr lang="en-US" sz="2200" dirty="0"/>
              <a:t> </a:t>
            </a:r>
          </a:p>
        </p:txBody>
      </p:sp>
    </p:spTree>
    <p:extLst>
      <p:ext uri="{BB962C8B-B14F-4D97-AF65-F5344CB8AC3E}">
        <p14:creationId xmlns:p14="http://schemas.microsoft.com/office/powerpoint/2010/main" val="3236186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38070"/>
            <a:ext cx="9601200" cy="1485900"/>
          </a:xfrm>
        </p:spPr>
        <p:txBody>
          <a:bodyPr/>
          <a:lstStyle/>
          <a:p>
            <a:r>
              <a:rPr lang="en-US" altLang="en-US" dirty="0"/>
              <a:t>Agenda</a:t>
            </a:r>
            <a:endParaRPr lang="en-US" dirty="0"/>
          </a:p>
        </p:txBody>
      </p:sp>
      <p:sp>
        <p:nvSpPr>
          <p:cNvPr id="3" name="Content Placeholder 2"/>
          <p:cNvSpPr>
            <a:spLocks noGrp="1"/>
          </p:cNvSpPr>
          <p:nvPr>
            <p:ph idx="1"/>
          </p:nvPr>
        </p:nvSpPr>
        <p:spPr>
          <a:xfrm>
            <a:off x="1371600" y="1403131"/>
            <a:ext cx="9601200" cy="4985477"/>
          </a:xfrm>
        </p:spPr>
        <p:txBody>
          <a:bodyPr>
            <a:normAutofit/>
          </a:bodyPr>
          <a:lstStyle/>
          <a:p>
            <a:r>
              <a:rPr lang="en-US" sz="2800" dirty="0"/>
              <a:t>Our goal and mission / approach </a:t>
            </a:r>
          </a:p>
          <a:p>
            <a:r>
              <a:rPr lang="en-US" sz="2800" dirty="0"/>
              <a:t>Levels of IRB review</a:t>
            </a:r>
          </a:p>
          <a:p>
            <a:pPr lvl="1"/>
            <a:r>
              <a:rPr lang="en-US" sz="2800" dirty="0"/>
              <a:t>Types of studies that qualify</a:t>
            </a:r>
          </a:p>
          <a:p>
            <a:r>
              <a:rPr lang="en-US" sz="2800" dirty="0"/>
              <a:t>Criteria for Approval</a:t>
            </a:r>
          </a:p>
          <a:p>
            <a:r>
              <a:rPr lang="en-US" sz="2800" dirty="0"/>
              <a:t>Consent and HIPAA Authorization</a:t>
            </a:r>
          </a:p>
          <a:p>
            <a:r>
              <a:rPr lang="en-US" sz="2800" dirty="0"/>
              <a:t>HSERA</a:t>
            </a:r>
          </a:p>
          <a:p>
            <a:r>
              <a:rPr lang="en-US" sz="2800" dirty="0"/>
              <a:t>Submission Tips</a:t>
            </a:r>
          </a:p>
          <a:p>
            <a:r>
              <a:rPr lang="en-US" sz="2800" dirty="0"/>
              <a:t>Questions</a:t>
            </a:r>
          </a:p>
        </p:txBody>
      </p:sp>
    </p:spTree>
    <p:extLst>
      <p:ext uri="{BB962C8B-B14F-4D97-AF65-F5344CB8AC3E}">
        <p14:creationId xmlns:p14="http://schemas.microsoft.com/office/powerpoint/2010/main" val="193561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9585"/>
            <a:ext cx="10579994" cy="1485900"/>
          </a:xfrm>
        </p:spPr>
        <p:txBody>
          <a:bodyPr/>
          <a:lstStyle/>
          <a:p>
            <a:r>
              <a:rPr lang="en-US" dirty="0"/>
              <a:t>What is an Institutional Review Board (IRB)?</a:t>
            </a:r>
          </a:p>
        </p:txBody>
      </p:sp>
      <p:sp>
        <p:nvSpPr>
          <p:cNvPr id="3" name="Content Placeholder 2"/>
          <p:cNvSpPr>
            <a:spLocks noGrp="1"/>
          </p:cNvSpPr>
          <p:nvPr>
            <p:ph idx="1"/>
          </p:nvPr>
        </p:nvSpPr>
        <p:spPr>
          <a:xfrm>
            <a:off x="1371600" y="1261241"/>
            <a:ext cx="10389476" cy="3853200"/>
          </a:xfrm>
        </p:spPr>
        <p:txBody>
          <a:bodyPr>
            <a:normAutofit fontScale="92500" lnSpcReduction="10000"/>
          </a:bodyPr>
          <a:lstStyle/>
          <a:p>
            <a:pPr>
              <a:lnSpc>
                <a:spcPct val="90000"/>
              </a:lnSpc>
              <a:buClr>
                <a:srgbClr val="920000"/>
              </a:buClr>
            </a:pPr>
            <a:r>
              <a:rPr lang="en-US" sz="3000" kern="0" dirty="0">
                <a:latin typeface="Franklin Gothic Book" charset="0"/>
                <a:ea typeface="Franklin Gothic Book" charset="0"/>
                <a:cs typeface="Franklin Gothic Book" charset="0"/>
              </a:rPr>
              <a:t>An ethics committee</a:t>
            </a:r>
          </a:p>
          <a:p>
            <a:pPr>
              <a:lnSpc>
                <a:spcPct val="90000"/>
              </a:lnSpc>
              <a:buClr>
                <a:srgbClr val="920000"/>
              </a:buClr>
            </a:pPr>
            <a:r>
              <a:rPr lang="en-US" sz="3000" kern="0" dirty="0">
                <a:latin typeface="Franklin Gothic Book" charset="0"/>
                <a:ea typeface="Franklin Gothic Book" charset="0"/>
                <a:cs typeface="Franklin Gothic Book" charset="0"/>
              </a:rPr>
              <a:t>What does the IRB do? </a:t>
            </a:r>
          </a:p>
          <a:p>
            <a:pPr lvl="1">
              <a:lnSpc>
                <a:spcPct val="90000"/>
              </a:lnSpc>
              <a:buClr>
                <a:srgbClr val="920000"/>
              </a:buClr>
            </a:pPr>
            <a:r>
              <a:rPr lang="en-US" sz="2700" kern="0" dirty="0">
                <a:latin typeface="Franklin Gothic Book" charset="0"/>
                <a:ea typeface="Franklin Gothic Book" charset="0"/>
                <a:cs typeface="Franklin Gothic Book" charset="0"/>
              </a:rPr>
              <a:t>Formally review, approve, and monitor human subjects research to ensure the safety, rights, and welfare of subjects are protected</a:t>
            </a:r>
          </a:p>
          <a:p>
            <a:pPr>
              <a:lnSpc>
                <a:spcPct val="90000"/>
              </a:lnSpc>
              <a:buClr>
                <a:srgbClr val="920000"/>
              </a:buClr>
            </a:pPr>
            <a:r>
              <a:rPr lang="en-US" sz="3000" kern="0" dirty="0">
                <a:latin typeface="Franklin Gothic Book" charset="0"/>
                <a:ea typeface="Franklin Gothic Book" charset="0"/>
                <a:cs typeface="Franklin Gothic Book" charset="0"/>
              </a:rPr>
              <a:t>IRBs are also tasked with determining the degree and likelihood of risk</a:t>
            </a:r>
          </a:p>
          <a:p>
            <a:pPr lvl="1">
              <a:lnSpc>
                <a:spcPct val="90000"/>
              </a:lnSpc>
              <a:buClr>
                <a:srgbClr val="920000"/>
              </a:buClr>
            </a:pPr>
            <a:r>
              <a:rPr lang="en-US" sz="2700" kern="0" dirty="0">
                <a:latin typeface="Franklin Gothic Book" charset="0"/>
                <a:ea typeface="Franklin Gothic Book" charset="0"/>
                <a:cs typeface="Franklin Gothic Book" charset="0"/>
              </a:rPr>
              <a:t>Minimal risk: “the probability and magnitude of harm or discomfort anticipated … are not greater … than those ordinarily encountered in daily life or during … routine physical or psychological examinations or tests.” </a:t>
            </a:r>
          </a:p>
          <a:p>
            <a:pPr>
              <a:lnSpc>
                <a:spcPct val="90000"/>
              </a:lnSpc>
              <a:buClr>
                <a:srgbClr val="920000"/>
              </a:buClr>
            </a:pPr>
            <a:endParaRPr lang="en-US" sz="2400" kern="0" dirty="0">
              <a:latin typeface="Franklin Gothic Book" charset="0"/>
              <a:ea typeface="Franklin Gothic Book" charset="0"/>
              <a:cs typeface="Franklin Gothic Book" charset="0"/>
            </a:endParaRPr>
          </a:p>
        </p:txBody>
      </p:sp>
      <p:graphicFrame>
        <p:nvGraphicFramePr>
          <p:cNvPr id="4" name="Diagram 3">
            <a:extLst>
              <a:ext uri="{FF2B5EF4-FFF2-40B4-BE49-F238E27FC236}">
                <a16:creationId xmlns:a16="http://schemas.microsoft.com/office/drawing/2014/main" id="{887DD3A8-0915-49D6-850C-C5F4754A0813}"/>
              </a:ext>
            </a:extLst>
          </p:cNvPr>
          <p:cNvGraphicFramePr/>
          <p:nvPr>
            <p:extLst>
              <p:ext uri="{D42A27DB-BD31-4B8C-83A1-F6EECF244321}">
                <p14:modId xmlns:p14="http://schemas.microsoft.com/office/powerpoint/2010/main" val="1249336198"/>
              </p:ext>
            </p:extLst>
          </p:nvPr>
        </p:nvGraphicFramePr>
        <p:xfrm>
          <a:off x="4015310" y="4764405"/>
          <a:ext cx="4572000" cy="20935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18346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666" y="313267"/>
            <a:ext cx="10253133" cy="774554"/>
          </a:xfrm>
        </p:spPr>
        <p:txBody>
          <a:bodyPr>
            <a:normAutofit/>
          </a:bodyPr>
          <a:lstStyle/>
          <a:p>
            <a:r>
              <a:rPr lang="en-US" dirty="0"/>
              <a:t>Levels of IRB Review</a:t>
            </a:r>
          </a:p>
        </p:txBody>
      </p:sp>
      <p:graphicFrame>
        <p:nvGraphicFramePr>
          <p:cNvPr id="4" name="Diagram 3">
            <a:extLst>
              <a:ext uri="{FF2B5EF4-FFF2-40B4-BE49-F238E27FC236}">
                <a16:creationId xmlns:a16="http://schemas.microsoft.com/office/drawing/2014/main" id="{11E2C483-117F-46E7-950D-F712DB4AE7E0}"/>
              </a:ext>
            </a:extLst>
          </p:cNvPr>
          <p:cNvGraphicFramePr/>
          <p:nvPr>
            <p:extLst>
              <p:ext uri="{D42A27DB-BD31-4B8C-83A1-F6EECF244321}">
                <p14:modId xmlns:p14="http://schemas.microsoft.com/office/powerpoint/2010/main" val="2282371998"/>
              </p:ext>
            </p:extLst>
          </p:nvPr>
        </p:nvGraphicFramePr>
        <p:xfrm>
          <a:off x="977900" y="964504"/>
          <a:ext cx="10780511" cy="5593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57868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341" y="165013"/>
            <a:ext cx="10465488" cy="749387"/>
          </a:xfrm>
        </p:spPr>
        <p:txBody>
          <a:bodyPr>
            <a:normAutofit fontScale="90000"/>
          </a:bodyPr>
          <a:lstStyle/>
          <a:p>
            <a:r>
              <a:rPr lang="en-US" b="1" dirty="0"/>
              <a:t>Types of Studies: </a:t>
            </a:r>
            <a:r>
              <a:rPr lang="en-US" cap="none" dirty="0"/>
              <a:t>NHSR, exempt, and expedited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2685308"/>
              </p:ext>
            </p:extLst>
          </p:nvPr>
        </p:nvGraphicFramePr>
        <p:xfrm>
          <a:off x="914400" y="914401"/>
          <a:ext cx="11111132"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8168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2963" y="338071"/>
            <a:ext cx="9601200" cy="756634"/>
          </a:xfrm>
        </p:spPr>
        <p:txBody>
          <a:bodyPr/>
          <a:lstStyle/>
          <a:p>
            <a:r>
              <a:rPr lang="en-US" dirty="0"/>
              <a:t>How does the IRB determine approval?</a:t>
            </a:r>
          </a:p>
        </p:txBody>
      </p:sp>
      <p:graphicFrame>
        <p:nvGraphicFramePr>
          <p:cNvPr id="4" name="Diagram 3"/>
          <p:cNvGraphicFramePr/>
          <p:nvPr>
            <p:extLst>
              <p:ext uri="{D42A27DB-BD31-4B8C-83A1-F6EECF244321}">
                <p14:modId xmlns:p14="http://schemas.microsoft.com/office/powerpoint/2010/main" val="1179333913"/>
              </p:ext>
            </p:extLst>
          </p:nvPr>
        </p:nvGraphicFramePr>
        <p:xfrm>
          <a:off x="2303387" y="1094705"/>
          <a:ext cx="8514867" cy="55525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458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graphicEl>
                                              <a:dgm id="{D5A6AA3B-7AC1-46FD-9840-FAC0A509B894}"/>
                                            </p:graphicEl>
                                          </p:spTgt>
                                        </p:tgtEl>
                                        <p:attrNameLst>
                                          <p:attrName>style.visibility</p:attrName>
                                        </p:attrNameLst>
                                      </p:cBhvr>
                                      <p:to>
                                        <p:strVal val="visible"/>
                                      </p:to>
                                    </p:set>
                                    <p:animEffect transition="in" filter="dissolve">
                                      <p:cBhvr>
                                        <p:cTn id="7" dur="500"/>
                                        <p:tgtEl>
                                          <p:spTgt spid="4">
                                            <p:graphicEl>
                                              <a:dgm id="{D5A6AA3B-7AC1-46FD-9840-FAC0A509B89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graphicEl>
                                              <a:dgm id="{C28335A7-3E76-4466-BD7E-13BAF30782F1}"/>
                                            </p:graphicEl>
                                          </p:spTgt>
                                        </p:tgtEl>
                                        <p:attrNameLst>
                                          <p:attrName>style.visibility</p:attrName>
                                        </p:attrNameLst>
                                      </p:cBhvr>
                                      <p:to>
                                        <p:strVal val="visible"/>
                                      </p:to>
                                    </p:set>
                                    <p:animEffect transition="in" filter="dissolve">
                                      <p:cBhvr>
                                        <p:cTn id="12" dur="500"/>
                                        <p:tgtEl>
                                          <p:spTgt spid="4">
                                            <p:graphicEl>
                                              <a:dgm id="{C28335A7-3E76-4466-BD7E-13BAF30782F1}"/>
                                            </p:graphic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4">
                                            <p:graphicEl>
                                              <a:dgm id="{CEBFAD8B-9723-4FDE-B809-9004EA378DB0}"/>
                                            </p:graphicEl>
                                          </p:spTgt>
                                        </p:tgtEl>
                                        <p:attrNameLst>
                                          <p:attrName>style.visibility</p:attrName>
                                        </p:attrNameLst>
                                      </p:cBhvr>
                                      <p:to>
                                        <p:strVal val="visible"/>
                                      </p:to>
                                    </p:set>
                                    <p:animEffect transition="in" filter="dissolve">
                                      <p:cBhvr>
                                        <p:cTn id="15" dur="500"/>
                                        <p:tgtEl>
                                          <p:spTgt spid="4">
                                            <p:graphicEl>
                                              <a:dgm id="{CEBFAD8B-9723-4FDE-B809-9004EA378DB0}"/>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4">
                                            <p:graphicEl>
                                              <a:dgm id="{35271240-0E15-454C-9E4A-7C09477C31A2}"/>
                                            </p:graphicEl>
                                          </p:spTgt>
                                        </p:tgtEl>
                                        <p:attrNameLst>
                                          <p:attrName>style.visibility</p:attrName>
                                        </p:attrNameLst>
                                      </p:cBhvr>
                                      <p:to>
                                        <p:strVal val="visible"/>
                                      </p:to>
                                    </p:set>
                                    <p:animEffect transition="in" filter="dissolve">
                                      <p:cBhvr>
                                        <p:cTn id="20" dur="500"/>
                                        <p:tgtEl>
                                          <p:spTgt spid="4">
                                            <p:graphicEl>
                                              <a:dgm id="{35271240-0E15-454C-9E4A-7C09477C31A2}"/>
                                            </p:graphic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4">
                                            <p:graphicEl>
                                              <a:dgm id="{E3725852-1006-4BB2-ACD8-2580B9A46AC2}"/>
                                            </p:graphicEl>
                                          </p:spTgt>
                                        </p:tgtEl>
                                        <p:attrNameLst>
                                          <p:attrName>style.visibility</p:attrName>
                                        </p:attrNameLst>
                                      </p:cBhvr>
                                      <p:to>
                                        <p:strVal val="visible"/>
                                      </p:to>
                                    </p:set>
                                    <p:animEffect transition="in" filter="dissolve">
                                      <p:cBhvr>
                                        <p:cTn id="23" dur="500"/>
                                        <p:tgtEl>
                                          <p:spTgt spid="4">
                                            <p:graphicEl>
                                              <a:dgm id="{E3725852-1006-4BB2-ACD8-2580B9A46AC2}"/>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4">
                                            <p:graphicEl>
                                              <a:dgm id="{9C48D145-243D-49D9-93A1-6ABC9203F16C}"/>
                                            </p:graphicEl>
                                          </p:spTgt>
                                        </p:tgtEl>
                                        <p:attrNameLst>
                                          <p:attrName>style.visibility</p:attrName>
                                        </p:attrNameLst>
                                      </p:cBhvr>
                                      <p:to>
                                        <p:strVal val="visible"/>
                                      </p:to>
                                    </p:set>
                                    <p:animEffect transition="in" filter="dissolve">
                                      <p:cBhvr>
                                        <p:cTn id="28" dur="500"/>
                                        <p:tgtEl>
                                          <p:spTgt spid="4">
                                            <p:graphicEl>
                                              <a:dgm id="{9C48D145-243D-49D9-93A1-6ABC9203F16C}"/>
                                            </p:graphic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4">
                                            <p:graphicEl>
                                              <a:dgm id="{9101E41B-C378-41AC-8E9C-15F1426E358B}"/>
                                            </p:graphicEl>
                                          </p:spTgt>
                                        </p:tgtEl>
                                        <p:attrNameLst>
                                          <p:attrName>style.visibility</p:attrName>
                                        </p:attrNameLst>
                                      </p:cBhvr>
                                      <p:to>
                                        <p:strVal val="visible"/>
                                      </p:to>
                                    </p:set>
                                    <p:animEffect transition="in" filter="dissolve">
                                      <p:cBhvr>
                                        <p:cTn id="31" dur="500"/>
                                        <p:tgtEl>
                                          <p:spTgt spid="4">
                                            <p:graphicEl>
                                              <a:dgm id="{9101E41B-C378-41AC-8E9C-15F1426E358B}"/>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4">
                                            <p:graphicEl>
                                              <a:dgm id="{736A804C-172F-4B9C-B3A4-B918734FF8E0}"/>
                                            </p:graphicEl>
                                          </p:spTgt>
                                        </p:tgtEl>
                                        <p:attrNameLst>
                                          <p:attrName>style.visibility</p:attrName>
                                        </p:attrNameLst>
                                      </p:cBhvr>
                                      <p:to>
                                        <p:strVal val="visible"/>
                                      </p:to>
                                    </p:set>
                                    <p:animEffect transition="in" filter="dissolve">
                                      <p:cBhvr>
                                        <p:cTn id="36" dur="500"/>
                                        <p:tgtEl>
                                          <p:spTgt spid="4">
                                            <p:graphicEl>
                                              <a:dgm id="{736A804C-172F-4B9C-B3A4-B918734FF8E0}"/>
                                            </p:graphicEl>
                                          </p:spTgt>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4">
                                            <p:graphicEl>
                                              <a:dgm id="{E26F4D3D-05EB-4426-9BDC-29413BD8FC13}"/>
                                            </p:graphicEl>
                                          </p:spTgt>
                                        </p:tgtEl>
                                        <p:attrNameLst>
                                          <p:attrName>style.visibility</p:attrName>
                                        </p:attrNameLst>
                                      </p:cBhvr>
                                      <p:to>
                                        <p:strVal val="visible"/>
                                      </p:to>
                                    </p:set>
                                    <p:animEffect transition="in" filter="dissolve">
                                      <p:cBhvr>
                                        <p:cTn id="39" dur="500"/>
                                        <p:tgtEl>
                                          <p:spTgt spid="4">
                                            <p:graphicEl>
                                              <a:dgm id="{E26F4D3D-05EB-4426-9BDC-29413BD8FC13}"/>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4">
                                            <p:graphicEl>
                                              <a:dgm id="{3E35F419-31AA-46E9-9C2C-2155BAE9E7DF}"/>
                                            </p:graphicEl>
                                          </p:spTgt>
                                        </p:tgtEl>
                                        <p:attrNameLst>
                                          <p:attrName>style.visibility</p:attrName>
                                        </p:attrNameLst>
                                      </p:cBhvr>
                                      <p:to>
                                        <p:strVal val="visible"/>
                                      </p:to>
                                    </p:set>
                                    <p:animEffect transition="in" filter="dissolve">
                                      <p:cBhvr>
                                        <p:cTn id="44" dur="500"/>
                                        <p:tgtEl>
                                          <p:spTgt spid="4">
                                            <p:graphicEl>
                                              <a:dgm id="{3E35F419-31AA-46E9-9C2C-2155BAE9E7DF}"/>
                                            </p:graphicEl>
                                          </p:spTgt>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4">
                                            <p:graphicEl>
                                              <a:dgm id="{8F2073B9-7473-4466-92E0-B7383F694A0F}"/>
                                            </p:graphicEl>
                                          </p:spTgt>
                                        </p:tgtEl>
                                        <p:attrNameLst>
                                          <p:attrName>style.visibility</p:attrName>
                                        </p:attrNameLst>
                                      </p:cBhvr>
                                      <p:to>
                                        <p:strVal val="visible"/>
                                      </p:to>
                                    </p:set>
                                    <p:animEffect transition="in" filter="dissolve">
                                      <p:cBhvr>
                                        <p:cTn id="47" dur="500"/>
                                        <p:tgtEl>
                                          <p:spTgt spid="4">
                                            <p:graphicEl>
                                              <a:dgm id="{8F2073B9-7473-4466-92E0-B7383F694A0F}"/>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
                                            <p:graphicEl>
                                              <a:dgm id="{71448841-F43A-48E2-918A-732527F54685}"/>
                                            </p:graphicEl>
                                          </p:spTgt>
                                        </p:tgtEl>
                                        <p:attrNameLst>
                                          <p:attrName>style.visibility</p:attrName>
                                        </p:attrNameLst>
                                      </p:cBhvr>
                                      <p:to>
                                        <p:strVal val="visible"/>
                                      </p:to>
                                    </p:set>
                                    <p:animEffect transition="in" filter="dissolve">
                                      <p:cBhvr>
                                        <p:cTn id="52" dur="500"/>
                                        <p:tgtEl>
                                          <p:spTgt spid="4">
                                            <p:graphicEl>
                                              <a:dgm id="{71448841-F43A-48E2-918A-732527F54685}"/>
                                            </p:graphicEl>
                                          </p:spTgt>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4">
                                            <p:graphicEl>
                                              <a:dgm id="{2E6F73F0-2BC9-4360-8FC2-EBDD4EA914CD}"/>
                                            </p:graphicEl>
                                          </p:spTgt>
                                        </p:tgtEl>
                                        <p:attrNameLst>
                                          <p:attrName>style.visibility</p:attrName>
                                        </p:attrNameLst>
                                      </p:cBhvr>
                                      <p:to>
                                        <p:strVal val="visible"/>
                                      </p:to>
                                    </p:set>
                                    <p:animEffect transition="in" filter="dissolve">
                                      <p:cBhvr>
                                        <p:cTn id="55" dur="500"/>
                                        <p:tgtEl>
                                          <p:spTgt spid="4">
                                            <p:graphicEl>
                                              <a:dgm id="{2E6F73F0-2BC9-4360-8FC2-EBDD4EA914C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F89A8-8409-4CC4-ABAD-B4EEEC9A9B6B}"/>
              </a:ext>
            </a:extLst>
          </p:cNvPr>
          <p:cNvSpPr>
            <a:spLocks noGrp="1"/>
          </p:cNvSpPr>
          <p:nvPr>
            <p:ph type="title"/>
          </p:nvPr>
        </p:nvSpPr>
        <p:spPr>
          <a:xfrm>
            <a:off x="1371600" y="299495"/>
            <a:ext cx="9601200" cy="772610"/>
          </a:xfrm>
        </p:spPr>
        <p:txBody>
          <a:bodyPr/>
          <a:lstStyle/>
          <a:p>
            <a:r>
              <a:rPr lang="en-US" dirty="0"/>
              <a:t>Consent and HIPAA Authorization</a:t>
            </a:r>
          </a:p>
        </p:txBody>
      </p:sp>
      <p:graphicFrame>
        <p:nvGraphicFramePr>
          <p:cNvPr id="4" name="Content Placeholder 3">
            <a:extLst>
              <a:ext uri="{FF2B5EF4-FFF2-40B4-BE49-F238E27FC236}">
                <a16:creationId xmlns:a16="http://schemas.microsoft.com/office/drawing/2014/main" id="{56CF10E6-A08A-4918-BDE3-629B2F0456FC}"/>
              </a:ext>
            </a:extLst>
          </p:cNvPr>
          <p:cNvGraphicFramePr>
            <a:graphicFrameLocks noGrp="1"/>
          </p:cNvGraphicFramePr>
          <p:nvPr>
            <p:ph idx="1"/>
            <p:extLst>
              <p:ext uri="{D42A27DB-BD31-4B8C-83A1-F6EECF244321}">
                <p14:modId xmlns:p14="http://schemas.microsoft.com/office/powerpoint/2010/main" val="381900120"/>
              </p:ext>
            </p:extLst>
          </p:nvPr>
        </p:nvGraphicFramePr>
        <p:xfrm>
          <a:off x="1371599" y="1072105"/>
          <a:ext cx="10515601" cy="56412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35161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C6993-7391-4D54-A8A3-E7D6381C2A25}"/>
              </a:ext>
            </a:extLst>
          </p:cNvPr>
          <p:cNvSpPr>
            <a:spLocks noGrp="1"/>
          </p:cNvSpPr>
          <p:nvPr>
            <p:ph type="title"/>
          </p:nvPr>
        </p:nvSpPr>
        <p:spPr>
          <a:xfrm>
            <a:off x="1371600" y="370022"/>
            <a:ext cx="9601200" cy="631556"/>
          </a:xfrm>
        </p:spPr>
        <p:txBody>
          <a:bodyPr>
            <a:normAutofit fontScale="90000"/>
          </a:bodyPr>
          <a:lstStyle/>
          <a:p>
            <a:r>
              <a:rPr lang="en-US" dirty="0"/>
              <a:t>IRB Guidance: irb.upenn.edu</a:t>
            </a:r>
          </a:p>
        </p:txBody>
      </p:sp>
      <p:pic>
        <p:nvPicPr>
          <p:cNvPr id="8" name="Picture 7">
            <a:extLst>
              <a:ext uri="{FF2B5EF4-FFF2-40B4-BE49-F238E27FC236}">
                <a16:creationId xmlns:a16="http://schemas.microsoft.com/office/drawing/2014/main" id="{E10E4B53-68D1-4243-8DE2-BEEB20481AAA}"/>
              </a:ext>
            </a:extLst>
          </p:cNvPr>
          <p:cNvPicPr>
            <a:picLocks noChangeAspect="1"/>
          </p:cNvPicPr>
          <p:nvPr/>
        </p:nvPicPr>
        <p:blipFill>
          <a:blip r:embed="rId3"/>
          <a:stretch>
            <a:fillRect/>
          </a:stretch>
        </p:blipFill>
        <p:spPr>
          <a:xfrm>
            <a:off x="1804987" y="1428750"/>
            <a:ext cx="8734425" cy="5191125"/>
          </a:xfrm>
          <a:prstGeom prst="rect">
            <a:avLst/>
          </a:prstGeom>
        </p:spPr>
      </p:pic>
    </p:spTree>
    <p:extLst>
      <p:ext uri="{BB962C8B-B14F-4D97-AF65-F5344CB8AC3E}">
        <p14:creationId xmlns:p14="http://schemas.microsoft.com/office/powerpoint/2010/main" val="2020130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4454" y="399361"/>
            <a:ext cx="10578278" cy="930965"/>
          </a:xfrm>
        </p:spPr>
        <p:txBody>
          <a:bodyPr>
            <a:normAutofit/>
          </a:bodyPr>
          <a:lstStyle/>
          <a:p>
            <a:r>
              <a:rPr lang="en-US" dirty="0">
                <a:solidFill>
                  <a:schemeClr val="accent1">
                    <a:lumMod val="50000"/>
                  </a:schemeClr>
                </a:solidFill>
              </a:rPr>
              <a:t>IRB Application: hsera.apps.upenn.edu </a:t>
            </a:r>
            <a:endParaRPr lang="en-US" dirty="0"/>
          </a:p>
        </p:txBody>
      </p:sp>
      <p:pic>
        <p:nvPicPr>
          <p:cNvPr id="7" name="Picture 2"/>
          <p:cNvPicPr>
            <a:picLocks noGrp="1" noChangeAspect="1" noChangeArrowheads="1"/>
          </p:cNvPicPr>
          <p:nvPr>
            <p:ph sz="half" idx="1"/>
          </p:nvPr>
        </p:nvPicPr>
        <p:blipFill rotWithShape="1">
          <a:blip r:embed="rId3" cstate="print">
            <a:extLst>
              <a:ext uri="{28A0092B-C50C-407E-A947-70E740481C1C}">
                <a14:useLocalDpi xmlns:a14="http://schemas.microsoft.com/office/drawing/2010/main" val="0"/>
              </a:ext>
            </a:extLst>
          </a:blip>
          <a:srcRect t="4774" r="25465"/>
          <a:stretch/>
        </p:blipFill>
        <p:spPr bwMode="auto">
          <a:xfrm>
            <a:off x="1014454" y="1616765"/>
            <a:ext cx="4909268" cy="4657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Content Placeholder 5"/>
          <p:cNvPicPr>
            <a:picLocks noGrp="1" noChangeAspect="1"/>
          </p:cNvPicPr>
          <p:nvPr>
            <p:ph sz="half" idx="2"/>
          </p:nvPr>
        </p:nvPicPr>
        <p:blipFill rotWithShape="1">
          <a:blip r:embed="rId4" cstate="print">
            <a:extLst>
              <a:ext uri="{28A0092B-C50C-407E-A947-70E740481C1C}">
                <a14:useLocalDpi xmlns:a14="http://schemas.microsoft.com/office/drawing/2010/main" val="0"/>
              </a:ext>
            </a:extLst>
          </a:blip>
          <a:srcRect t="4170" r="14244"/>
          <a:stretch/>
        </p:blipFill>
        <p:spPr>
          <a:xfrm>
            <a:off x="6236039" y="1616765"/>
            <a:ext cx="5558396" cy="4657297"/>
          </a:xfrm>
        </p:spPr>
      </p:pic>
      <p:sp>
        <p:nvSpPr>
          <p:cNvPr id="9" name="Right Arrow 8"/>
          <p:cNvSpPr/>
          <p:nvPr/>
        </p:nvSpPr>
        <p:spPr>
          <a:xfrm rot="2441491">
            <a:off x="705042" y="2662423"/>
            <a:ext cx="393559" cy="15485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0" name="Right Arrow 9"/>
          <p:cNvSpPr/>
          <p:nvPr/>
        </p:nvSpPr>
        <p:spPr>
          <a:xfrm>
            <a:off x="6811617" y="2942295"/>
            <a:ext cx="605671" cy="16037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06831996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897</TotalTime>
  <Words>1036</Words>
  <Application>Microsoft Office PowerPoint</Application>
  <PresentationFormat>Widescreen</PresentationFormat>
  <Paragraphs>132</Paragraphs>
  <Slides>12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Franklin Gothic Book</vt:lpstr>
      <vt:lpstr>Crop</vt:lpstr>
      <vt:lpstr>Navigating the IRB</vt:lpstr>
      <vt:lpstr>Agenda</vt:lpstr>
      <vt:lpstr>What is an Institutional Review Board (IRB)?</vt:lpstr>
      <vt:lpstr>Levels of IRB Review</vt:lpstr>
      <vt:lpstr>Types of Studies: NHSR, exempt, and expedited</vt:lpstr>
      <vt:lpstr>How does the IRB determine approval?</vt:lpstr>
      <vt:lpstr>Consent and HIPAA Authorization</vt:lpstr>
      <vt:lpstr>IRB Guidance: irb.upenn.edu</vt:lpstr>
      <vt:lpstr>IRB Application: hsera.apps.upenn.edu </vt:lpstr>
      <vt:lpstr>Best Practices</vt:lpstr>
      <vt:lpstr>Best Practices Continued</vt:lpstr>
      <vt:lpstr>Other Educational Options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Yoos, Jessica Lynn</dc:creator>
  <cp:lastModifiedBy>Yoos, Jessica Lynn</cp:lastModifiedBy>
  <cp:revision>320</cp:revision>
  <dcterms:created xsi:type="dcterms:W3CDTF">2019-09-04T14:24:32Z</dcterms:created>
  <dcterms:modified xsi:type="dcterms:W3CDTF">2019-11-08T15:49:08Z</dcterms:modified>
</cp:coreProperties>
</file>